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7343775" cx="9791700"/>
  <p:notesSz cx="6858000" cy="9144000"/>
  <p:embeddedFontLst>
    <p:embeddedFont>
      <p:font typeface="Lato"/>
      <p:regular r:id="rId44"/>
      <p:bold r:id="rId45"/>
      <p:italic r:id="rId46"/>
      <p:boldItalic r:id="rId47"/>
    </p:embeddedFont>
    <p:embeddedFont>
      <p:font typeface="Lato Light"/>
      <p:regular r:id="rId48"/>
      <p:bold r:id="rId49"/>
      <p:italic r:id="rId50"/>
      <p:boldItalic r:id="rId51"/>
    </p:embeddedFont>
    <p:embeddedFont>
      <p:font typeface="Lato Black"/>
      <p:bold r:id="rId52"/>
      <p:boldItalic r:id="rId53"/>
    </p:embeddedFont>
    <p:embeddedFont>
      <p:font typeface="Work Sans"/>
      <p:regular r:id="rId54"/>
      <p:bold r:id="rId55"/>
    </p:embeddedFon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Lato-regular.fntdata"/><Relationship Id="rId43" Type="http://schemas.openxmlformats.org/officeDocument/2006/relationships/slide" Target="slides/slide39.xml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Light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Lato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LatoBlack-boldItalic.fntdata"/><Relationship Id="rId52" Type="http://schemas.openxmlformats.org/officeDocument/2006/relationships/font" Target="fonts/LatoBlack-bold.fntdata"/><Relationship Id="rId11" Type="http://schemas.openxmlformats.org/officeDocument/2006/relationships/slide" Target="slides/slide7.xml"/><Relationship Id="rId55" Type="http://schemas.openxmlformats.org/officeDocument/2006/relationships/font" Target="fonts/WorkSans-bold.fntdata"/><Relationship Id="rId10" Type="http://schemas.openxmlformats.org/officeDocument/2006/relationships/slide" Target="slides/slide6.xml"/><Relationship Id="rId54" Type="http://schemas.openxmlformats.org/officeDocument/2006/relationships/font" Target="fonts/WorkSans-regular.fntdata"/><Relationship Id="rId13" Type="http://schemas.openxmlformats.org/officeDocument/2006/relationships/slide" Target="slides/slide9.xml"/><Relationship Id="rId57" Type="http://schemas.openxmlformats.org/officeDocument/2006/relationships/font" Target="fonts/RobotoMono-bold.fntdata"/><Relationship Id="rId12" Type="http://schemas.openxmlformats.org/officeDocument/2006/relationships/slide" Target="slides/slide8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2745debc_0_18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2745debc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dom normal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copia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buscar cambios en </a:t>
            </a:r>
            <a:r>
              <a:rPr lang="en-US"/>
              <a:t>árbol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virtual dom no es así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abstracción de la copia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cuando actualiza el estado</a:t>
            </a:r>
            <a:endParaRPr/>
          </a:p>
        </p:txBody>
      </p:sp>
      <p:sp>
        <p:nvSpPr>
          <p:cNvPr id="200" name="Google Shape;200;g572745debc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2745debc_0_24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572745debc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52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Dan Abramov</a:t>
            </a:r>
            <a:endParaRPr sz="24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572745debc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72745debc_0_29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72745debc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para almacenar estados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sp>
        <p:nvSpPr>
          <p:cNvPr id="234" name="Google Shape;234;g572745debc_0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72745debc_0_24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72745debc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72745debc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2745debc_0_25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2745debc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72745debc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72745debc_0_26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72745debc_0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72745debc_0_2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796efa4a3_0_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796efa4a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796efa4a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796efa4a3_0_4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796efa4a3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5796efa4a3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72745debc_0_26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72745debc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572745debc_0_2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72745debc_0_30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572745debc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572745debc_0_3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72745debc_0_32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572745debc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572745debc_0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72745debc_0_34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572745debc_0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572745debc_0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9d6aba65b_1_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9d6aba65b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59d6aba65b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9d6aba65b_1_2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9d6aba65b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59d6aba65b_1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9d6aba65b_1_6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9d6aba65b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59d6aba65b_1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9d6aba65b_1_6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59d6aba65b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59d6aba65b_1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72745debc_0_32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72745debc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572745debc_0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72745debc_0_23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572745debc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8" name="Google Shape;558;g572745debc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72745debc_0_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572745deb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572745deb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1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9d6aba65b_1_13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59d6aba65b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g59d6aba65b_1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9d6aba65b_1_13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59d6aba65b_1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g59d6aba65b_1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9d6aba65b_1_15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59d6aba65b_1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g59d6aba65b_1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9d6aba65b_1_18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59d6aba65b_1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59d6aba65b_1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9d6aba65b_1_20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59d6aba65b_1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g59d6aba65b_1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9d6aba65b_1_22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59d6aba65b_1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9" name="Google Shape;649;g59d6aba65b_1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9d6aba65b_1_282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59d6aba65b_1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g59d6aba65b_1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9d6aba65b_1_290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59d6aba65b_1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g59d6aba65b_1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9d6aba65b_1_304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59d6aba65b_1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g59d6aba65b_1_3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72745debc_0_23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572745debc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navegar en redux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repasar react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qué es y cómo funciona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recomiendo quedarte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572745debc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72745debc_0_7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572745deb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Libreria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caso react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mostrar interfaces pantalla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todo lo que se ve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interacciones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colores y </a:t>
            </a:r>
            <a:r>
              <a:rPr lang="en-US"/>
              <a:t>alineación</a:t>
            </a:r>
            <a:r>
              <a:rPr lang="en-US"/>
              <a:t>, etc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principal modelo</a:t>
            </a:r>
            <a:endParaRPr/>
          </a:p>
        </p:txBody>
      </p:sp>
      <p:sp>
        <p:nvSpPr>
          <p:cNvPr id="143" name="Google Shape;143;g572745debc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2745debc_0_198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572745debc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librería</a:t>
            </a:r>
            <a:r>
              <a:rPr lang="en-US"/>
              <a:t> para 1 </a:t>
            </a:r>
            <a:r>
              <a:rPr lang="en-US"/>
              <a:t>específico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componentes en pantalla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rend alto por virtual dom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creadores de facebook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siempre mejorando y actualizando</a:t>
            </a:r>
            <a:endParaRPr/>
          </a:p>
        </p:txBody>
      </p:sp>
      <p:sp>
        <p:nvSpPr>
          <p:cNvPr id="154" name="Google Shape;154;g572745debc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2745debc_0_29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572745debc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sintaxis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combinar html JS</a:t>
            </a:r>
            <a:endParaRPr/>
          </a:p>
        </p:txBody>
      </p:sp>
      <p:sp>
        <p:nvSpPr>
          <p:cNvPr id="169" name="Google Shape;169;g572745debc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72745debc_0_175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572745debc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puedes usar juntos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sin ser html ni JS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es jsx</a:t>
            </a:r>
            <a:endParaRPr/>
          </a:p>
        </p:txBody>
      </p:sp>
      <p:sp>
        <p:nvSpPr>
          <p:cNvPr id="175" name="Google Shape;175;g572745debc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72745debc_0_216:notes"/>
          <p:cNvSpPr/>
          <p:nvPr>
            <p:ph idx="2" type="sldImg"/>
          </p:nvPr>
        </p:nvSpPr>
        <p:spPr>
          <a:xfrm>
            <a:off x="1371848" y="1143000"/>
            <a:ext cx="4114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72745debc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version 6 de JS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mas simple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mas leible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72745debc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Título de tema">
  <p:cSld name="Diapositiva de Título 3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" y="0"/>
            <a:ext cx="9791700" cy="7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083625" y="2361450"/>
            <a:ext cx="76242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Lato"/>
              <a:buNone/>
              <a:defRPr i="0" sz="5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15" name="Google Shape;15;p2"/>
          <p:cNvCxnSpPr/>
          <p:nvPr/>
        </p:nvCxnSpPr>
        <p:spPr>
          <a:xfrm>
            <a:off x="4024050" y="1590936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2E4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2"/>
          <p:cNvCxnSpPr/>
          <p:nvPr/>
        </p:nvCxnSpPr>
        <p:spPr>
          <a:xfrm>
            <a:off x="4024050" y="5717436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2E4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 Titulo e íconos">
  <p:cSld name="Titulo y fase 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1870788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" name="Google Shape;60;p11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" name="Google Shape;61;p11"/>
          <p:cNvSpPr/>
          <p:nvPr/>
        </p:nvSpPr>
        <p:spPr>
          <a:xfrm>
            <a:off x="2271249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 txBox="1"/>
          <p:nvPr>
            <p:ph idx="2" type="subTitle"/>
          </p:nvPr>
        </p:nvSpPr>
        <p:spPr>
          <a:xfrm>
            <a:off x="5123113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5523499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 Titulo e íconos">
  <p:cSld name="Titulo y fase 1_1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66" name="Google Shape;66;p12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2"/>
          <p:cNvSpPr txBox="1"/>
          <p:nvPr>
            <p:ph idx="1" type="subTitle"/>
          </p:nvPr>
        </p:nvSpPr>
        <p:spPr>
          <a:xfrm>
            <a:off x="2080350" y="5574250"/>
            <a:ext cx="56310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/>
          <p:nvPr/>
        </p:nvSpPr>
        <p:spPr>
          <a:xfrm>
            <a:off x="3566725" y="2653700"/>
            <a:ext cx="2658300" cy="265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Imagen y titulo">
  <p:cSld name="Titulo y fase 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685800" y="917783"/>
            <a:ext cx="40005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685800" y="3432325"/>
            <a:ext cx="40005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2" name="Google Shape;72;p13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" name="Google Shape;73;p13"/>
          <p:cNvSpPr/>
          <p:nvPr/>
        </p:nvSpPr>
        <p:spPr>
          <a:xfrm>
            <a:off x="5105400" y="-124625"/>
            <a:ext cx="4826400" cy="76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5730600" y="3432325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b="0" i="0" sz="24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952">
          <p15:clr>
            <a:srgbClr val="FA7B17"/>
          </p15:clr>
        </p15:guide>
        <p15:guide id="6" pos="3216">
          <p15:clr>
            <a:srgbClr val="FA7B17"/>
          </p15:clr>
        </p15:guide>
        <p15:guide id="7" orient="horz" pos="216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Imagen y titulo">
  <p:cSld name="Titulo y fase 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77" name="Google Shape;77;p14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4"/>
          <p:cNvSpPr/>
          <p:nvPr/>
        </p:nvSpPr>
        <p:spPr>
          <a:xfrm>
            <a:off x="-262025" y="2728650"/>
            <a:ext cx="10193700" cy="47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046825" y="4858950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b="0" i="0" sz="24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 Imagen y título ">
  <p:cSld name="Frase e imagen 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2960675" y="5011875"/>
            <a:ext cx="61452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i="0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cxnSp>
        <p:nvCxnSpPr>
          <p:cNvPr id="82" name="Google Shape;82;p15"/>
          <p:cNvCxnSpPr/>
          <p:nvPr/>
        </p:nvCxnSpPr>
        <p:spPr>
          <a:xfrm>
            <a:off x="2960670" y="477129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15"/>
          <p:cNvSpPr/>
          <p:nvPr/>
        </p:nvSpPr>
        <p:spPr>
          <a:xfrm>
            <a:off x="2960675" y="-124625"/>
            <a:ext cx="6971100" cy="43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604225" y="1866000"/>
            <a:ext cx="3576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Espacio para imagen</a:t>
            </a:r>
            <a:endParaRPr b="0" i="0" sz="24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865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432">
          <p15:clr>
            <a:srgbClr val="FA7B17"/>
          </p15:clr>
        </p15:guide>
        <p15:guide id="4" pos="5736">
          <p15:clr>
            <a:srgbClr val="FA7B17"/>
          </p15:clr>
        </p15:guide>
        <p15:guide id="5" orient="horz" pos="41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 Cita textual">
  <p:cSld name="Cita textual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1277850" y="1757926"/>
            <a:ext cx="72360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i="0" sz="4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7" name="Google Shape;87;p16"/>
          <p:cNvSpPr txBox="1"/>
          <p:nvPr>
            <p:ph idx="2" type="title"/>
          </p:nvPr>
        </p:nvSpPr>
        <p:spPr>
          <a:xfrm>
            <a:off x="1277850" y="6321739"/>
            <a:ext cx="7236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Lato"/>
              <a:buNone/>
              <a:defRPr b="0" i="1" sz="2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27670" y="103673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4627670" y="5132632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 Código">
  <p:cSld name="Cita textual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353550" y="359425"/>
            <a:ext cx="9084600" cy="6641400"/>
          </a:xfrm>
          <a:prstGeom prst="roundRect">
            <a:avLst>
              <a:gd fmla="val 1537" name="adj"/>
            </a:avLst>
          </a:prstGeom>
          <a:solidFill>
            <a:srgbClr val="002E4E"/>
          </a:solidFill>
          <a:ln>
            <a:noFill/>
          </a:ln>
          <a:effectLst>
            <a:outerShdw blurRad="171450" rotWithShape="0" algn="bl" dir="8340000" dist="38100">
              <a:srgbClr val="000000">
                <a:alpha val="2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366425" y="359425"/>
            <a:ext cx="3267300" cy="336300"/>
          </a:xfrm>
          <a:prstGeom prst="round2SameRect">
            <a:avLst>
              <a:gd fmla="val 22702" name="adj1"/>
              <a:gd fmla="val 0" name="adj2"/>
            </a:avLst>
          </a:prstGeom>
          <a:solidFill>
            <a:srgbClr val="003F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3633725" y="359425"/>
            <a:ext cx="3267300" cy="336300"/>
          </a:xfrm>
          <a:prstGeom prst="round2SameRect">
            <a:avLst>
              <a:gd fmla="val 22702" name="adj1"/>
              <a:gd fmla="val 0" name="adj2"/>
            </a:avLst>
          </a:prstGeom>
          <a:solidFill>
            <a:srgbClr val="0056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685800" y="839875"/>
            <a:ext cx="84201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b="0" i="0" sz="2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95" name="Google Shape;95;p17"/>
          <p:cNvCxnSpPr/>
          <p:nvPr/>
        </p:nvCxnSpPr>
        <p:spPr>
          <a:xfrm>
            <a:off x="353700" y="685800"/>
            <a:ext cx="9084300" cy="0"/>
          </a:xfrm>
          <a:prstGeom prst="straightConnector1">
            <a:avLst/>
          </a:prstGeom>
          <a:noFill/>
          <a:ln cap="flat" cmpd="sng" w="19050">
            <a:solidFill>
              <a:srgbClr val="058EC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16">
          <p15:clr>
            <a:srgbClr val="FA7B17"/>
          </p15:clr>
        </p15:guide>
        <p15:guide id="6" pos="5952">
          <p15:clr>
            <a:srgbClr val="FA7B17"/>
          </p15:clr>
        </p15:guide>
        <p15:guide id="7" orient="horz" pos="216">
          <p15:clr>
            <a:srgbClr val="FA7B17"/>
          </p15:clr>
        </p15:guide>
        <p15:guide id="8" orient="horz" pos="441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Fondo oscuro">
  <p:cSld name="Subtitulo_1_1_1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Titulo y frase">
  <p:cSld name="Titulo y fase 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685800" y="2728650"/>
            <a:ext cx="40005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1" name="Google Shape;101;p19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9"/>
          <p:cNvSpPr txBox="1"/>
          <p:nvPr>
            <p:ph idx="2" type="subTitle"/>
          </p:nvPr>
        </p:nvSpPr>
        <p:spPr>
          <a:xfrm>
            <a:off x="5105400" y="2728650"/>
            <a:ext cx="40005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952">
          <p15:clr>
            <a:srgbClr val="FA7B17"/>
          </p15:clr>
        </p15:guide>
        <p15:guide id="6" pos="3216">
          <p15:clr>
            <a:srgbClr val="FA7B17"/>
          </p15:clr>
        </p15:guide>
        <p15:guide id="7" orient="horz" pos="1719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 Titulo e íconos">
  <p:cSld name="Titulo y fase 1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1094612" y="115498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1478450" y="1917450"/>
            <a:ext cx="1229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Ícono</a:t>
            </a:r>
            <a:endParaRPr b="0" i="0" sz="24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3608488" y="1139850"/>
            <a:ext cx="5088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b="1" i="0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Lato"/>
              <a:buNone/>
              <a:defRPr b="1" i="0" sz="1900" u="none" cap="none" strike="noStrike">
                <a:solidFill>
                  <a:srgbClr val="00B0F0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7" name="Google Shape;107;p20"/>
          <p:cNvSpPr/>
          <p:nvPr/>
        </p:nvSpPr>
        <p:spPr>
          <a:xfrm>
            <a:off x="1094612" y="41624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1478450" y="4924900"/>
            <a:ext cx="12294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Ícono</a:t>
            </a:r>
            <a:endParaRPr b="0" i="0" sz="24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0"/>
          <p:cNvSpPr txBox="1"/>
          <p:nvPr>
            <p:ph idx="2" type="subTitle"/>
          </p:nvPr>
        </p:nvSpPr>
        <p:spPr>
          <a:xfrm>
            <a:off x="3608488" y="4147300"/>
            <a:ext cx="5088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  <a:defRPr b="1" i="0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None/>
              <a:defRPr b="1" i="0" sz="2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Lato"/>
              <a:buNone/>
              <a:defRPr b="1" i="0" sz="1900" u="none" cap="none" strike="noStrike">
                <a:solidFill>
                  <a:srgbClr val="00B0F0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None/>
              <a:defRPr b="1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3" type="subTitle"/>
          </p:nvPr>
        </p:nvSpPr>
        <p:spPr>
          <a:xfrm>
            <a:off x="3608500" y="2400725"/>
            <a:ext cx="4784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000"/>
              <a:buFont typeface="Lato"/>
              <a:buNone/>
              <a:defRPr i="0" sz="3000" u="none" cap="none" strike="noStrike">
                <a:solidFill>
                  <a:srgbClr val="00B0F0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4" type="subTitle"/>
          </p:nvPr>
        </p:nvSpPr>
        <p:spPr>
          <a:xfrm>
            <a:off x="3608500" y="5408175"/>
            <a:ext cx="47847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3000"/>
              <a:buFont typeface="Lato"/>
              <a:buNone/>
              <a:defRPr i="0" sz="3000" u="none" cap="none" strike="noStrike">
                <a:solidFill>
                  <a:srgbClr val="00B0F0"/>
                </a:solidFill>
              </a:defRPr>
            </a:lvl3pPr>
            <a:lvl4pPr lvl="3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</a:defRPr>
            </a:lvl4pPr>
            <a:lvl5pPr lvl="4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</a:defRPr>
            </a:lvl5pPr>
            <a:lvl6pPr lvl="5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2313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Fondo Blanco ">
  <p:cSld name="Subtitulo_1_1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Titulo-curso">
  <p:cSld name="Subtitulo_1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ctrTitle"/>
          </p:nvPr>
        </p:nvSpPr>
        <p:spPr>
          <a:xfrm>
            <a:off x="3081250" y="2234950"/>
            <a:ext cx="57324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Lato"/>
              <a:buNone/>
              <a:defRPr i="0" sz="5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671287" y="2349713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533410" y="2958311"/>
            <a:ext cx="22728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Bagde </a:t>
            </a:r>
            <a:b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24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del curso</a:t>
            </a:r>
            <a:endParaRPr b="0" i="0" sz="24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5242" y="609594"/>
            <a:ext cx="1636853" cy="51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>
            <a:off x="3079195" y="5658603"/>
            <a:ext cx="20355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idx="2" type="title"/>
          </p:nvPr>
        </p:nvSpPr>
        <p:spPr>
          <a:xfrm>
            <a:off x="3079200" y="5909475"/>
            <a:ext cx="55239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orient="horz" pos="4194">
          <p15:clr>
            <a:srgbClr val="FA7B17"/>
          </p15:clr>
        </p15:guide>
        <p15:guide id="4" pos="573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Titulo de la clase">
  <p:cSld name="Diapositiva de Título 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7625" y="-118650"/>
            <a:ext cx="10106951" cy="75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ato"/>
              <a:buNone/>
              <a:defRPr i="0" sz="6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685808" y="2473340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5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pos="5736">
          <p15:clr>
            <a:srgbClr val="FA7B17"/>
          </p15:clr>
        </p15:guide>
        <p15:guide id="3" orient="horz" pos="432">
          <p15:clr>
            <a:srgbClr val="FA7B17"/>
          </p15:clr>
        </p15:guide>
        <p15:guide id="4" orient="horz" pos="41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Subtítulo de tema" showMasterSp="0">
  <p:cSld name="Items 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543300" y="959325"/>
            <a:ext cx="55560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3543293" y="685788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3549750" y="3113100"/>
            <a:ext cx="55560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" y="0"/>
            <a:ext cx="2962275" cy="73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23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Titulo y frase ">
  <p:cSld name="Titulo y fase 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685800" y="2728650"/>
            <a:ext cx="7147800" cy="3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" name="Google Shape;40;p7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Subtitulo de tema 2" showMasterSp="0">
  <p:cSld name="Items 2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543300" y="2601288"/>
            <a:ext cx="55560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3549750" y="4262850"/>
            <a:ext cx="55560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393" y="-61075"/>
            <a:ext cx="3152775" cy="74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2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 Bullets" showMasterSp="0">
  <p:cSld name="Items 2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543300" y="685800"/>
            <a:ext cx="55560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i="0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" y="0"/>
            <a:ext cx="2962275" cy="73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pos="2232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 Titulo e íconos">
  <p:cSld name="Titulo y fase 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Lato"/>
              <a:buNone/>
              <a:defRPr i="0" sz="4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57675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1" name="Google Shape;51;p10"/>
          <p:cNvCxnSpPr/>
          <p:nvPr/>
        </p:nvCxnSpPr>
        <p:spPr>
          <a:xfrm>
            <a:off x="672046" y="685812"/>
            <a:ext cx="1743600" cy="0"/>
          </a:xfrm>
          <a:prstGeom prst="straightConnector1">
            <a:avLst/>
          </a:prstGeom>
          <a:noFill/>
          <a:ln cap="flat" cmpd="sng" w="38100">
            <a:solidFill>
              <a:srgbClr val="058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" name="Google Shape;52;p10"/>
          <p:cNvSpPr/>
          <p:nvPr/>
        </p:nvSpPr>
        <p:spPr>
          <a:xfrm>
            <a:off x="802462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 txBox="1"/>
          <p:nvPr>
            <p:ph idx="2" type="subTitle"/>
          </p:nvPr>
        </p:nvSpPr>
        <p:spPr>
          <a:xfrm>
            <a:off x="3496950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3897337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 txBox="1"/>
          <p:nvPr>
            <p:ph idx="3" type="subTitle"/>
          </p:nvPr>
        </p:nvSpPr>
        <p:spPr>
          <a:xfrm>
            <a:off x="676650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/>
          <p:nvPr/>
        </p:nvSpPr>
        <p:spPr>
          <a:xfrm>
            <a:off x="6992212" y="2728638"/>
            <a:ext cx="1997100" cy="199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432">
          <p15:clr>
            <a:srgbClr val="FA7B17"/>
          </p15:clr>
        </p15:guide>
        <p15:guide id="3" pos="5736">
          <p15:clr>
            <a:srgbClr val="FA7B17"/>
          </p15:clr>
        </p15:guide>
        <p15:guide id="4" orient="horz" pos="4194">
          <p15:clr>
            <a:srgbClr val="FA7B17"/>
          </p15:clr>
        </p15:guide>
        <p15:guide id="5" orient="horz" pos="171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38098" y="756047"/>
            <a:ext cx="65172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Lato Black"/>
              <a:buNone/>
              <a:defRPr b="1" i="0" sz="3700" u="none" cap="none" strike="noStrike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38099" y="2556572"/>
            <a:ext cx="8315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191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937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58ECD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58ECD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ctrTitle"/>
          </p:nvPr>
        </p:nvSpPr>
        <p:spPr>
          <a:xfrm>
            <a:off x="3081250" y="2234950"/>
            <a:ext cx="57324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b="0" lang="en-US" sz="3600"/>
              <a:t>Curso de</a:t>
            </a:r>
            <a:r>
              <a:rPr lang="en-US"/>
              <a:t> </a:t>
            </a:r>
            <a:br>
              <a:rPr lang="en-US"/>
            </a:br>
            <a:r>
              <a:rPr lang="en-US"/>
              <a:t>Redux por Bedu</a:t>
            </a:r>
            <a:endParaRPr/>
          </a:p>
        </p:txBody>
      </p:sp>
      <p:sp>
        <p:nvSpPr>
          <p:cNvPr id="118" name="Google Shape;118;p21"/>
          <p:cNvSpPr txBox="1"/>
          <p:nvPr>
            <p:ph idx="2" type="title"/>
          </p:nvPr>
        </p:nvSpPr>
        <p:spPr>
          <a:xfrm>
            <a:off x="3079200" y="5909475"/>
            <a:ext cx="55239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Rodolfo Saldívar Hernández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75" y="2234950"/>
            <a:ext cx="2151950" cy="21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3323" l="3323" r="3323" t="3323"/>
          <a:stretch/>
        </p:blipFill>
        <p:spPr>
          <a:xfrm>
            <a:off x="1189300" y="608950"/>
            <a:ext cx="7384933" cy="592962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3477207" y="811223"/>
            <a:ext cx="28092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Virtual Dom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1189300" y="3295265"/>
            <a:ext cx="2370300" cy="75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State change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3331723" y="3295265"/>
            <a:ext cx="3099900" cy="75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Compute Diff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6286325" y="3295275"/>
            <a:ext cx="2287800" cy="75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Re-render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3093667" y="5919610"/>
            <a:ext cx="35763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Browser Dom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2799290" y="2096235"/>
            <a:ext cx="308400" cy="3084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5251890" y="2096235"/>
            <a:ext cx="308400" cy="3084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5251890" y="2695760"/>
            <a:ext cx="308400" cy="3084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7676460" y="2096235"/>
            <a:ext cx="308400" cy="3084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7676460" y="2695760"/>
            <a:ext cx="308400" cy="3084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7676460" y="4787075"/>
            <a:ext cx="308400" cy="3084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7676460" y="5372585"/>
            <a:ext cx="308400" cy="308400"/>
          </a:xfrm>
          <a:prstGeom prst="ellipse">
            <a:avLst/>
          </a:prstGeom>
          <a:solidFill>
            <a:schemeClr val="accent4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3407129" y="3433575"/>
            <a:ext cx="438300" cy="3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1D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6061640" y="3433575"/>
            <a:ext cx="438300" cy="3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1D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¿Qué es Redux?</a:t>
            </a:r>
            <a:endParaRPr/>
          </a:p>
        </p:txBody>
      </p:sp>
      <p:sp>
        <p:nvSpPr>
          <p:cNvPr id="223" name="Google Shape;223;p31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Cuándo y por qué</a:t>
            </a:r>
            <a:endParaRPr/>
          </a:p>
        </p:txBody>
      </p:sp>
      <p:sp>
        <p:nvSpPr>
          <p:cNvPr id="224" name="Google Shape;224;p31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Introducción a Redux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ctrTitle"/>
          </p:nvPr>
        </p:nvSpPr>
        <p:spPr>
          <a:xfrm>
            <a:off x="1083625" y="2361450"/>
            <a:ext cx="76242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Redux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Principios</a:t>
            </a:r>
            <a:endParaRPr/>
          </a:p>
        </p:txBody>
      </p:sp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576750" y="4980100"/>
            <a:ext cx="24483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Almacenamiento</a:t>
            </a:r>
            <a:endParaRPr sz="2400"/>
          </a:p>
        </p:txBody>
      </p:sp>
      <p:sp>
        <p:nvSpPr>
          <p:cNvPr id="238" name="Google Shape;238;p33"/>
          <p:cNvSpPr txBox="1"/>
          <p:nvPr>
            <p:ph idx="2" type="subTitle"/>
          </p:nvPr>
        </p:nvSpPr>
        <p:spPr>
          <a:xfrm>
            <a:off x="3496950" y="4980100"/>
            <a:ext cx="27978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Inmutable</a:t>
            </a:r>
            <a:endParaRPr sz="2400"/>
          </a:p>
        </p:txBody>
      </p:sp>
      <p:sp>
        <p:nvSpPr>
          <p:cNvPr id="239" name="Google Shape;239;p33"/>
          <p:cNvSpPr txBox="1"/>
          <p:nvPr>
            <p:ph idx="3" type="subTitle"/>
          </p:nvPr>
        </p:nvSpPr>
        <p:spPr>
          <a:xfrm>
            <a:off x="6766500" y="4980100"/>
            <a:ext cx="24483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Centralizado</a:t>
            </a:r>
            <a:endParaRPr sz="2400"/>
          </a:p>
        </p:txBody>
      </p:sp>
      <p:sp>
        <p:nvSpPr>
          <p:cNvPr id="240" name="Google Shape;240;p33"/>
          <p:cNvSpPr/>
          <p:nvPr/>
        </p:nvSpPr>
        <p:spPr>
          <a:xfrm>
            <a:off x="1450973" y="3282041"/>
            <a:ext cx="699840" cy="921132"/>
          </a:xfrm>
          <a:custGeom>
            <a:rect b="b" l="l" r="r" t="t"/>
            <a:pathLst>
              <a:path extrusionOk="0" h="21600" w="21600">
                <a:moveTo>
                  <a:pt x="21600" y="3763"/>
                </a:moveTo>
                <a:cubicBezTo>
                  <a:pt x="21600" y="1271"/>
                  <a:pt x="16200" y="0"/>
                  <a:pt x="10800" y="0"/>
                </a:cubicBezTo>
                <a:cubicBezTo>
                  <a:pt x="5464" y="0"/>
                  <a:pt x="0" y="1271"/>
                  <a:pt x="0" y="3763"/>
                </a:cubicBezTo>
                <a:cubicBezTo>
                  <a:pt x="0" y="3812"/>
                  <a:pt x="0" y="3812"/>
                  <a:pt x="0" y="3812"/>
                </a:cubicBezTo>
                <a:cubicBezTo>
                  <a:pt x="0" y="3861"/>
                  <a:pt x="0" y="3861"/>
                  <a:pt x="0" y="3861"/>
                </a:cubicBezTo>
                <a:cubicBezTo>
                  <a:pt x="0" y="17935"/>
                  <a:pt x="0" y="17935"/>
                  <a:pt x="0" y="17935"/>
                </a:cubicBezTo>
                <a:cubicBezTo>
                  <a:pt x="0" y="20329"/>
                  <a:pt x="5464" y="21600"/>
                  <a:pt x="10800" y="21600"/>
                </a:cubicBezTo>
                <a:cubicBezTo>
                  <a:pt x="16200" y="21600"/>
                  <a:pt x="21600" y="20329"/>
                  <a:pt x="21600" y="17935"/>
                </a:cubicBezTo>
                <a:cubicBezTo>
                  <a:pt x="21600" y="3861"/>
                  <a:pt x="21600" y="3861"/>
                  <a:pt x="21600" y="3861"/>
                </a:cubicBezTo>
                <a:cubicBezTo>
                  <a:pt x="21600" y="3861"/>
                  <a:pt x="21600" y="3861"/>
                  <a:pt x="21600" y="3812"/>
                </a:cubicBezTo>
                <a:cubicBezTo>
                  <a:pt x="21600" y="3812"/>
                  <a:pt x="21600" y="3812"/>
                  <a:pt x="21600" y="3763"/>
                </a:cubicBezTo>
                <a:close/>
                <a:moveTo>
                  <a:pt x="19157" y="10898"/>
                </a:moveTo>
                <a:cubicBezTo>
                  <a:pt x="19157" y="11435"/>
                  <a:pt x="16264" y="12706"/>
                  <a:pt x="10800" y="12706"/>
                </a:cubicBezTo>
                <a:cubicBezTo>
                  <a:pt x="5400" y="12706"/>
                  <a:pt x="2443" y="11435"/>
                  <a:pt x="2443" y="10898"/>
                </a:cubicBezTo>
                <a:cubicBezTo>
                  <a:pt x="2443" y="6255"/>
                  <a:pt x="2443" y="6255"/>
                  <a:pt x="2443" y="6255"/>
                </a:cubicBezTo>
                <a:cubicBezTo>
                  <a:pt x="4629" y="7086"/>
                  <a:pt x="7714" y="7526"/>
                  <a:pt x="10800" y="7526"/>
                </a:cubicBezTo>
                <a:cubicBezTo>
                  <a:pt x="13950" y="7526"/>
                  <a:pt x="16971" y="7086"/>
                  <a:pt x="19157" y="6255"/>
                </a:cubicBezTo>
                <a:lnTo>
                  <a:pt x="19157" y="10898"/>
                </a:lnTo>
                <a:close/>
                <a:moveTo>
                  <a:pt x="10800" y="1857"/>
                </a:moveTo>
                <a:cubicBezTo>
                  <a:pt x="16329" y="1857"/>
                  <a:pt x="19157" y="3225"/>
                  <a:pt x="19157" y="3763"/>
                </a:cubicBezTo>
                <a:cubicBezTo>
                  <a:pt x="19157" y="4349"/>
                  <a:pt x="16329" y="5669"/>
                  <a:pt x="10800" y="5669"/>
                </a:cubicBezTo>
                <a:cubicBezTo>
                  <a:pt x="5336" y="5669"/>
                  <a:pt x="2443" y="4349"/>
                  <a:pt x="2443" y="3763"/>
                </a:cubicBezTo>
                <a:cubicBezTo>
                  <a:pt x="2443" y="3225"/>
                  <a:pt x="5336" y="1857"/>
                  <a:pt x="10800" y="1857"/>
                </a:cubicBezTo>
                <a:close/>
                <a:moveTo>
                  <a:pt x="10800" y="19743"/>
                </a:moveTo>
                <a:cubicBezTo>
                  <a:pt x="5400" y="19743"/>
                  <a:pt x="2443" y="18472"/>
                  <a:pt x="2443" y="17935"/>
                </a:cubicBezTo>
                <a:cubicBezTo>
                  <a:pt x="2443" y="13341"/>
                  <a:pt x="2443" y="13341"/>
                  <a:pt x="2443" y="13341"/>
                </a:cubicBezTo>
                <a:cubicBezTo>
                  <a:pt x="4629" y="14172"/>
                  <a:pt x="7714" y="14563"/>
                  <a:pt x="10800" y="14563"/>
                </a:cubicBezTo>
                <a:cubicBezTo>
                  <a:pt x="13950" y="14563"/>
                  <a:pt x="16971" y="14172"/>
                  <a:pt x="19157" y="13341"/>
                </a:cubicBezTo>
                <a:cubicBezTo>
                  <a:pt x="19157" y="17935"/>
                  <a:pt x="19157" y="17935"/>
                  <a:pt x="19157" y="17935"/>
                </a:cubicBezTo>
                <a:cubicBezTo>
                  <a:pt x="19157" y="18472"/>
                  <a:pt x="16264" y="19743"/>
                  <a:pt x="10800" y="19743"/>
                </a:cubicBezTo>
                <a:close/>
                <a:moveTo>
                  <a:pt x="16071" y="10067"/>
                </a:moveTo>
                <a:cubicBezTo>
                  <a:pt x="16071" y="8943"/>
                  <a:pt x="16071" y="8943"/>
                  <a:pt x="16071" y="8943"/>
                </a:cubicBezTo>
                <a:cubicBezTo>
                  <a:pt x="16071" y="8454"/>
                  <a:pt x="16521" y="8112"/>
                  <a:pt x="17164" y="8112"/>
                </a:cubicBezTo>
                <a:cubicBezTo>
                  <a:pt x="17743" y="8112"/>
                  <a:pt x="18257" y="8454"/>
                  <a:pt x="18257" y="8943"/>
                </a:cubicBezTo>
                <a:cubicBezTo>
                  <a:pt x="18257" y="10067"/>
                  <a:pt x="18257" y="10067"/>
                  <a:pt x="18257" y="10067"/>
                </a:cubicBezTo>
                <a:cubicBezTo>
                  <a:pt x="18257" y="10556"/>
                  <a:pt x="17743" y="10898"/>
                  <a:pt x="17164" y="10898"/>
                </a:cubicBezTo>
                <a:cubicBezTo>
                  <a:pt x="16521" y="10898"/>
                  <a:pt x="16071" y="10556"/>
                  <a:pt x="16071" y="10067"/>
                </a:cubicBez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7529343" y="3282045"/>
            <a:ext cx="922628" cy="921136"/>
          </a:xfrm>
          <a:custGeom>
            <a:rect b="b" l="l" r="r" t="t"/>
            <a:pathLst>
              <a:path extrusionOk="0" h="21498" w="21398">
                <a:moveTo>
                  <a:pt x="20993" y="19821"/>
                </a:moveTo>
                <a:cubicBezTo>
                  <a:pt x="21398" y="20227"/>
                  <a:pt x="21398" y="20837"/>
                  <a:pt x="20993" y="21193"/>
                </a:cubicBezTo>
                <a:cubicBezTo>
                  <a:pt x="20841" y="21396"/>
                  <a:pt x="20588" y="21498"/>
                  <a:pt x="20336" y="21498"/>
                </a:cubicBezTo>
                <a:cubicBezTo>
                  <a:pt x="20083" y="21498"/>
                  <a:pt x="19830" y="21396"/>
                  <a:pt x="19627" y="21193"/>
                </a:cubicBezTo>
                <a:cubicBezTo>
                  <a:pt x="14366" y="15907"/>
                  <a:pt x="14366" y="15907"/>
                  <a:pt x="14366" y="15907"/>
                </a:cubicBezTo>
                <a:cubicBezTo>
                  <a:pt x="14366" y="18449"/>
                  <a:pt x="14366" y="18449"/>
                  <a:pt x="14366" y="18449"/>
                </a:cubicBezTo>
                <a:cubicBezTo>
                  <a:pt x="14366" y="19008"/>
                  <a:pt x="13911" y="19414"/>
                  <a:pt x="13355" y="19414"/>
                </a:cubicBezTo>
                <a:cubicBezTo>
                  <a:pt x="12849" y="19414"/>
                  <a:pt x="12394" y="19008"/>
                  <a:pt x="12394" y="18449"/>
                </a:cubicBezTo>
                <a:cubicBezTo>
                  <a:pt x="12394" y="13570"/>
                  <a:pt x="12394" y="13570"/>
                  <a:pt x="12394" y="13570"/>
                </a:cubicBezTo>
                <a:cubicBezTo>
                  <a:pt x="12394" y="13315"/>
                  <a:pt x="12545" y="13061"/>
                  <a:pt x="12697" y="12858"/>
                </a:cubicBezTo>
                <a:cubicBezTo>
                  <a:pt x="12899" y="12706"/>
                  <a:pt x="13152" y="12604"/>
                  <a:pt x="13405" y="12604"/>
                </a:cubicBezTo>
                <a:cubicBezTo>
                  <a:pt x="13405" y="12604"/>
                  <a:pt x="13405" y="12604"/>
                  <a:pt x="13405" y="12604"/>
                </a:cubicBezTo>
                <a:cubicBezTo>
                  <a:pt x="18262" y="12604"/>
                  <a:pt x="18262" y="12604"/>
                  <a:pt x="18262" y="12604"/>
                </a:cubicBezTo>
                <a:cubicBezTo>
                  <a:pt x="18818" y="12604"/>
                  <a:pt x="19223" y="13010"/>
                  <a:pt x="19223" y="13570"/>
                </a:cubicBezTo>
                <a:cubicBezTo>
                  <a:pt x="19223" y="14078"/>
                  <a:pt x="18818" y="14535"/>
                  <a:pt x="18262" y="14535"/>
                </a:cubicBezTo>
                <a:cubicBezTo>
                  <a:pt x="18262" y="14535"/>
                  <a:pt x="18262" y="14535"/>
                  <a:pt x="18262" y="14535"/>
                </a:cubicBezTo>
                <a:cubicBezTo>
                  <a:pt x="15732" y="14535"/>
                  <a:pt x="15732" y="14535"/>
                  <a:pt x="15732" y="14535"/>
                </a:cubicBezTo>
                <a:lnTo>
                  <a:pt x="20993" y="19821"/>
                </a:lnTo>
                <a:close/>
                <a:moveTo>
                  <a:pt x="13355" y="9046"/>
                </a:moveTo>
                <a:cubicBezTo>
                  <a:pt x="18211" y="9046"/>
                  <a:pt x="18211" y="9046"/>
                  <a:pt x="18211" y="9046"/>
                </a:cubicBezTo>
                <a:cubicBezTo>
                  <a:pt x="18767" y="9046"/>
                  <a:pt x="19172" y="8589"/>
                  <a:pt x="19172" y="8081"/>
                </a:cubicBezTo>
                <a:cubicBezTo>
                  <a:pt x="19172" y="7522"/>
                  <a:pt x="18767" y="7064"/>
                  <a:pt x="18211" y="7064"/>
                </a:cubicBezTo>
                <a:cubicBezTo>
                  <a:pt x="15732" y="7064"/>
                  <a:pt x="15732" y="7064"/>
                  <a:pt x="15732" y="7064"/>
                </a:cubicBezTo>
                <a:cubicBezTo>
                  <a:pt x="21094" y="1677"/>
                  <a:pt x="21094" y="1677"/>
                  <a:pt x="21094" y="1677"/>
                </a:cubicBezTo>
                <a:cubicBezTo>
                  <a:pt x="21499" y="1270"/>
                  <a:pt x="21499" y="660"/>
                  <a:pt x="21094" y="305"/>
                </a:cubicBezTo>
                <a:cubicBezTo>
                  <a:pt x="20740" y="-102"/>
                  <a:pt x="20133" y="-102"/>
                  <a:pt x="19729" y="305"/>
                </a:cubicBezTo>
                <a:cubicBezTo>
                  <a:pt x="14366" y="5743"/>
                  <a:pt x="14366" y="5743"/>
                  <a:pt x="14366" y="5743"/>
                </a:cubicBezTo>
                <a:cubicBezTo>
                  <a:pt x="14366" y="3202"/>
                  <a:pt x="14366" y="3202"/>
                  <a:pt x="14366" y="3202"/>
                </a:cubicBezTo>
                <a:cubicBezTo>
                  <a:pt x="14366" y="2642"/>
                  <a:pt x="13911" y="2185"/>
                  <a:pt x="13355" y="2185"/>
                </a:cubicBezTo>
                <a:cubicBezTo>
                  <a:pt x="13355" y="2185"/>
                  <a:pt x="13355" y="2185"/>
                  <a:pt x="13355" y="2185"/>
                </a:cubicBezTo>
                <a:cubicBezTo>
                  <a:pt x="12849" y="2185"/>
                  <a:pt x="12394" y="2642"/>
                  <a:pt x="12394" y="3202"/>
                </a:cubicBezTo>
                <a:cubicBezTo>
                  <a:pt x="12394" y="8081"/>
                  <a:pt x="12394" y="8081"/>
                  <a:pt x="12394" y="8081"/>
                </a:cubicBezTo>
                <a:cubicBezTo>
                  <a:pt x="12394" y="8335"/>
                  <a:pt x="12495" y="8589"/>
                  <a:pt x="12697" y="8741"/>
                </a:cubicBezTo>
                <a:cubicBezTo>
                  <a:pt x="12849" y="8945"/>
                  <a:pt x="13102" y="9046"/>
                  <a:pt x="13355" y="9046"/>
                </a:cubicBezTo>
                <a:close/>
                <a:moveTo>
                  <a:pt x="7993" y="2287"/>
                </a:moveTo>
                <a:cubicBezTo>
                  <a:pt x="7487" y="2287"/>
                  <a:pt x="7032" y="2693"/>
                  <a:pt x="7032" y="3252"/>
                </a:cubicBezTo>
                <a:cubicBezTo>
                  <a:pt x="7032" y="5743"/>
                  <a:pt x="7032" y="5743"/>
                  <a:pt x="7032" y="5743"/>
                </a:cubicBezTo>
                <a:cubicBezTo>
                  <a:pt x="1669" y="355"/>
                  <a:pt x="1669" y="355"/>
                  <a:pt x="1669" y="355"/>
                </a:cubicBezTo>
                <a:cubicBezTo>
                  <a:pt x="1315" y="0"/>
                  <a:pt x="658" y="0"/>
                  <a:pt x="304" y="355"/>
                </a:cubicBezTo>
                <a:cubicBezTo>
                  <a:pt x="-101" y="762"/>
                  <a:pt x="-101" y="1321"/>
                  <a:pt x="304" y="1728"/>
                </a:cubicBezTo>
                <a:cubicBezTo>
                  <a:pt x="5666" y="7064"/>
                  <a:pt x="5666" y="7064"/>
                  <a:pt x="5666" y="7064"/>
                </a:cubicBezTo>
                <a:cubicBezTo>
                  <a:pt x="3187" y="7064"/>
                  <a:pt x="3187" y="7064"/>
                  <a:pt x="3187" y="7064"/>
                </a:cubicBezTo>
                <a:cubicBezTo>
                  <a:pt x="3187" y="7115"/>
                  <a:pt x="3187" y="7115"/>
                  <a:pt x="3187" y="7115"/>
                </a:cubicBezTo>
                <a:cubicBezTo>
                  <a:pt x="2681" y="7115"/>
                  <a:pt x="2175" y="7572"/>
                  <a:pt x="2175" y="8131"/>
                </a:cubicBezTo>
                <a:cubicBezTo>
                  <a:pt x="2175" y="8640"/>
                  <a:pt x="2631" y="9097"/>
                  <a:pt x="3136" y="9097"/>
                </a:cubicBezTo>
                <a:cubicBezTo>
                  <a:pt x="8043" y="9097"/>
                  <a:pt x="8043" y="9097"/>
                  <a:pt x="8043" y="9097"/>
                </a:cubicBezTo>
                <a:cubicBezTo>
                  <a:pt x="8043" y="9097"/>
                  <a:pt x="8043" y="9097"/>
                  <a:pt x="8043" y="9097"/>
                </a:cubicBezTo>
                <a:cubicBezTo>
                  <a:pt x="8246" y="9097"/>
                  <a:pt x="8499" y="8995"/>
                  <a:pt x="8701" y="8792"/>
                </a:cubicBezTo>
                <a:cubicBezTo>
                  <a:pt x="8903" y="8640"/>
                  <a:pt x="8954" y="8386"/>
                  <a:pt x="8954" y="8131"/>
                </a:cubicBezTo>
                <a:cubicBezTo>
                  <a:pt x="9004" y="3252"/>
                  <a:pt x="9004" y="3252"/>
                  <a:pt x="9004" y="3252"/>
                </a:cubicBezTo>
                <a:cubicBezTo>
                  <a:pt x="9004" y="2693"/>
                  <a:pt x="8549" y="2287"/>
                  <a:pt x="7993" y="2287"/>
                </a:cubicBezTo>
                <a:close/>
                <a:moveTo>
                  <a:pt x="7942" y="12451"/>
                </a:moveTo>
                <a:cubicBezTo>
                  <a:pt x="3086" y="12451"/>
                  <a:pt x="3086" y="12451"/>
                  <a:pt x="3086" y="12451"/>
                </a:cubicBezTo>
                <a:cubicBezTo>
                  <a:pt x="2580" y="12451"/>
                  <a:pt x="2125" y="12909"/>
                  <a:pt x="2125" y="13417"/>
                </a:cubicBezTo>
                <a:cubicBezTo>
                  <a:pt x="2125" y="13976"/>
                  <a:pt x="2580" y="14434"/>
                  <a:pt x="3086" y="14434"/>
                </a:cubicBezTo>
                <a:cubicBezTo>
                  <a:pt x="5615" y="14434"/>
                  <a:pt x="5615" y="14434"/>
                  <a:pt x="5615" y="14434"/>
                </a:cubicBezTo>
                <a:cubicBezTo>
                  <a:pt x="304" y="19770"/>
                  <a:pt x="304" y="19770"/>
                  <a:pt x="304" y="19770"/>
                </a:cubicBezTo>
                <a:cubicBezTo>
                  <a:pt x="-101" y="20177"/>
                  <a:pt x="-101" y="20786"/>
                  <a:pt x="304" y="21193"/>
                </a:cubicBezTo>
                <a:cubicBezTo>
                  <a:pt x="506" y="21396"/>
                  <a:pt x="759" y="21498"/>
                  <a:pt x="1012" y="21498"/>
                </a:cubicBezTo>
                <a:cubicBezTo>
                  <a:pt x="1214" y="21498"/>
                  <a:pt x="1518" y="21396"/>
                  <a:pt x="1720" y="21193"/>
                </a:cubicBezTo>
                <a:cubicBezTo>
                  <a:pt x="7032" y="15857"/>
                  <a:pt x="7032" y="15857"/>
                  <a:pt x="7032" y="15857"/>
                </a:cubicBezTo>
                <a:cubicBezTo>
                  <a:pt x="7032" y="18398"/>
                  <a:pt x="7032" y="18398"/>
                  <a:pt x="7032" y="18398"/>
                </a:cubicBezTo>
                <a:cubicBezTo>
                  <a:pt x="7032" y="18957"/>
                  <a:pt x="7436" y="19313"/>
                  <a:pt x="7993" y="19313"/>
                </a:cubicBezTo>
                <a:cubicBezTo>
                  <a:pt x="7993" y="19313"/>
                  <a:pt x="7993" y="19313"/>
                  <a:pt x="7993" y="19313"/>
                </a:cubicBezTo>
                <a:cubicBezTo>
                  <a:pt x="8499" y="19313"/>
                  <a:pt x="8954" y="18906"/>
                  <a:pt x="8954" y="18347"/>
                </a:cubicBezTo>
                <a:cubicBezTo>
                  <a:pt x="8954" y="13519"/>
                  <a:pt x="8954" y="13519"/>
                  <a:pt x="8954" y="13519"/>
                </a:cubicBezTo>
                <a:cubicBezTo>
                  <a:pt x="8954" y="13265"/>
                  <a:pt x="8802" y="12960"/>
                  <a:pt x="8650" y="12756"/>
                </a:cubicBezTo>
                <a:cubicBezTo>
                  <a:pt x="8448" y="12604"/>
                  <a:pt x="8195" y="12451"/>
                  <a:pt x="7942" y="12451"/>
                </a:cubicBez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42" name="Google Shape;242;p33"/>
          <p:cNvGrpSpPr/>
          <p:nvPr/>
        </p:nvGrpSpPr>
        <p:grpSpPr>
          <a:xfrm>
            <a:off x="4349514" y="3197176"/>
            <a:ext cx="1092669" cy="1090875"/>
            <a:chOff x="4434537" y="3282050"/>
            <a:chExt cx="922628" cy="921114"/>
          </a:xfrm>
        </p:grpSpPr>
        <p:sp>
          <p:nvSpPr>
            <p:cNvPr id="243" name="Google Shape;243;p33"/>
            <p:cNvSpPr/>
            <p:nvPr/>
          </p:nvSpPr>
          <p:spPr>
            <a:xfrm>
              <a:off x="4618279" y="3498263"/>
              <a:ext cx="555120" cy="488686"/>
            </a:xfrm>
            <a:custGeom>
              <a:rect b="b" l="l" r="r" t="t"/>
              <a:pathLst>
                <a:path extrusionOk="0" h="21476" w="21600">
                  <a:moveTo>
                    <a:pt x="16666" y="5959"/>
                  </a:moveTo>
                  <a:cubicBezTo>
                    <a:pt x="15570" y="5959"/>
                    <a:pt x="12774" y="9062"/>
                    <a:pt x="10745" y="11297"/>
                  </a:cubicBezTo>
                  <a:cubicBezTo>
                    <a:pt x="7675" y="14648"/>
                    <a:pt x="4824" y="17938"/>
                    <a:pt x="2467" y="17938"/>
                  </a:cubicBezTo>
                  <a:cubicBezTo>
                    <a:pt x="1042" y="17938"/>
                    <a:pt x="1042" y="17938"/>
                    <a:pt x="1042" y="17938"/>
                  </a:cubicBezTo>
                  <a:cubicBezTo>
                    <a:pt x="493" y="17938"/>
                    <a:pt x="0" y="17379"/>
                    <a:pt x="0" y="16697"/>
                  </a:cubicBezTo>
                  <a:cubicBezTo>
                    <a:pt x="0" y="16076"/>
                    <a:pt x="493" y="15517"/>
                    <a:pt x="1042" y="15517"/>
                  </a:cubicBezTo>
                  <a:cubicBezTo>
                    <a:pt x="2467" y="15517"/>
                    <a:pt x="2467" y="15517"/>
                    <a:pt x="2467" y="15517"/>
                  </a:cubicBezTo>
                  <a:cubicBezTo>
                    <a:pt x="3947" y="15517"/>
                    <a:pt x="6908" y="12166"/>
                    <a:pt x="9320" y="9559"/>
                  </a:cubicBezTo>
                  <a:cubicBezTo>
                    <a:pt x="12171" y="6393"/>
                    <a:pt x="14692" y="3600"/>
                    <a:pt x="16666" y="3600"/>
                  </a:cubicBezTo>
                  <a:cubicBezTo>
                    <a:pt x="18037" y="3600"/>
                    <a:pt x="18037" y="3600"/>
                    <a:pt x="18037" y="3600"/>
                  </a:cubicBezTo>
                  <a:cubicBezTo>
                    <a:pt x="16556" y="1986"/>
                    <a:pt x="16556" y="1986"/>
                    <a:pt x="16556" y="1986"/>
                  </a:cubicBezTo>
                  <a:cubicBezTo>
                    <a:pt x="16173" y="1552"/>
                    <a:pt x="16173" y="807"/>
                    <a:pt x="16556" y="373"/>
                  </a:cubicBezTo>
                  <a:cubicBezTo>
                    <a:pt x="16995" y="-124"/>
                    <a:pt x="17653" y="-124"/>
                    <a:pt x="18091" y="373"/>
                  </a:cubicBezTo>
                  <a:cubicBezTo>
                    <a:pt x="21326" y="4035"/>
                    <a:pt x="21326" y="4035"/>
                    <a:pt x="21326" y="4035"/>
                  </a:cubicBezTo>
                  <a:cubicBezTo>
                    <a:pt x="21490" y="4221"/>
                    <a:pt x="21600" y="4531"/>
                    <a:pt x="21600" y="4842"/>
                  </a:cubicBezTo>
                  <a:cubicBezTo>
                    <a:pt x="21600" y="5214"/>
                    <a:pt x="21490" y="5462"/>
                    <a:pt x="21326" y="5710"/>
                  </a:cubicBezTo>
                  <a:cubicBezTo>
                    <a:pt x="18091" y="9373"/>
                    <a:pt x="18091" y="9373"/>
                    <a:pt x="18091" y="9373"/>
                  </a:cubicBezTo>
                  <a:cubicBezTo>
                    <a:pt x="17872" y="9621"/>
                    <a:pt x="17598" y="9745"/>
                    <a:pt x="17324" y="9745"/>
                  </a:cubicBezTo>
                  <a:cubicBezTo>
                    <a:pt x="17050" y="9745"/>
                    <a:pt x="16776" y="9621"/>
                    <a:pt x="16556" y="9373"/>
                  </a:cubicBezTo>
                  <a:cubicBezTo>
                    <a:pt x="16173" y="8876"/>
                    <a:pt x="16173" y="8131"/>
                    <a:pt x="16556" y="7635"/>
                  </a:cubicBezTo>
                  <a:cubicBezTo>
                    <a:pt x="18037" y="5959"/>
                    <a:pt x="18037" y="5959"/>
                    <a:pt x="18037" y="5959"/>
                  </a:cubicBezTo>
                  <a:lnTo>
                    <a:pt x="16666" y="5959"/>
                  </a:lnTo>
                  <a:close/>
                  <a:moveTo>
                    <a:pt x="18091" y="12104"/>
                  </a:moveTo>
                  <a:cubicBezTo>
                    <a:pt x="17653" y="11669"/>
                    <a:pt x="16995" y="11669"/>
                    <a:pt x="16556" y="12104"/>
                  </a:cubicBezTo>
                  <a:cubicBezTo>
                    <a:pt x="16173" y="12600"/>
                    <a:pt x="16173" y="13407"/>
                    <a:pt x="16556" y="13842"/>
                  </a:cubicBezTo>
                  <a:cubicBezTo>
                    <a:pt x="18037" y="15517"/>
                    <a:pt x="18037" y="15517"/>
                    <a:pt x="18037" y="15517"/>
                  </a:cubicBezTo>
                  <a:cubicBezTo>
                    <a:pt x="16666" y="15517"/>
                    <a:pt x="16666" y="15517"/>
                    <a:pt x="16666" y="15517"/>
                  </a:cubicBezTo>
                  <a:cubicBezTo>
                    <a:pt x="15789" y="15517"/>
                    <a:pt x="14363" y="14090"/>
                    <a:pt x="12938" y="12538"/>
                  </a:cubicBezTo>
                  <a:cubicBezTo>
                    <a:pt x="12499" y="12104"/>
                    <a:pt x="11842" y="12104"/>
                    <a:pt x="11403" y="12600"/>
                  </a:cubicBezTo>
                  <a:cubicBezTo>
                    <a:pt x="11019" y="13097"/>
                    <a:pt x="11074" y="13842"/>
                    <a:pt x="11458" y="14338"/>
                  </a:cubicBezTo>
                  <a:cubicBezTo>
                    <a:pt x="13651" y="16635"/>
                    <a:pt x="15131" y="17938"/>
                    <a:pt x="16666" y="17938"/>
                  </a:cubicBezTo>
                  <a:cubicBezTo>
                    <a:pt x="18037" y="17938"/>
                    <a:pt x="18037" y="17938"/>
                    <a:pt x="18037" y="17938"/>
                  </a:cubicBezTo>
                  <a:cubicBezTo>
                    <a:pt x="16556" y="19490"/>
                    <a:pt x="16556" y="19490"/>
                    <a:pt x="16556" y="19490"/>
                  </a:cubicBezTo>
                  <a:cubicBezTo>
                    <a:pt x="16173" y="19986"/>
                    <a:pt x="16173" y="20669"/>
                    <a:pt x="16556" y="21166"/>
                  </a:cubicBezTo>
                  <a:cubicBezTo>
                    <a:pt x="16776" y="21414"/>
                    <a:pt x="17050" y="21476"/>
                    <a:pt x="17324" y="21476"/>
                  </a:cubicBezTo>
                  <a:cubicBezTo>
                    <a:pt x="17598" y="21476"/>
                    <a:pt x="17872" y="21352"/>
                    <a:pt x="18091" y="21166"/>
                  </a:cubicBezTo>
                  <a:cubicBezTo>
                    <a:pt x="21326" y="17442"/>
                    <a:pt x="21326" y="17442"/>
                    <a:pt x="21326" y="17442"/>
                  </a:cubicBezTo>
                  <a:cubicBezTo>
                    <a:pt x="21490" y="17255"/>
                    <a:pt x="21600" y="16945"/>
                    <a:pt x="21600" y="16635"/>
                  </a:cubicBezTo>
                  <a:cubicBezTo>
                    <a:pt x="21600" y="16324"/>
                    <a:pt x="21490" y="16014"/>
                    <a:pt x="21326" y="15766"/>
                  </a:cubicBezTo>
                  <a:lnTo>
                    <a:pt x="18091" y="12104"/>
                  </a:lnTo>
                  <a:close/>
                  <a:moveTo>
                    <a:pt x="1042" y="5959"/>
                  </a:moveTo>
                  <a:cubicBezTo>
                    <a:pt x="2467" y="5959"/>
                    <a:pt x="2467" y="5959"/>
                    <a:pt x="2467" y="5959"/>
                  </a:cubicBezTo>
                  <a:cubicBezTo>
                    <a:pt x="3618" y="5959"/>
                    <a:pt x="5263" y="7573"/>
                    <a:pt x="6579" y="8938"/>
                  </a:cubicBezTo>
                  <a:cubicBezTo>
                    <a:pt x="6798" y="9124"/>
                    <a:pt x="7017" y="9248"/>
                    <a:pt x="7291" y="9248"/>
                  </a:cubicBezTo>
                  <a:cubicBezTo>
                    <a:pt x="7565" y="9248"/>
                    <a:pt x="7840" y="9124"/>
                    <a:pt x="8059" y="8876"/>
                  </a:cubicBezTo>
                  <a:cubicBezTo>
                    <a:pt x="8443" y="8379"/>
                    <a:pt x="8443" y="7573"/>
                    <a:pt x="8004" y="7138"/>
                  </a:cubicBezTo>
                  <a:cubicBezTo>
                    <a:pt x="5921" y="5028"/>
                    <a:pt x="4221" y="3600"/>
                    <a:pt x="2467" y="3600"/>
                  </a:cubicBezTo>
                  <a:cubicBezTo>
                    <a:pt x="1042" y="3600"/>
                    <a:pt x="1042" y="3600"/>
                    <a:pt x="1042" y="3600"/>
                  </a:cubicBezTo>
                  <a:cubicBezTo>
                    <a:pt x="493" y="3600"/>
                    <a:pt x="0" y="4097"/>
                    <a:pt x="0" y="4779"/>
                  </a:cubicBezTo>
                  <a:cubicBezTo>
                    <a:pt x="0" y="5462"/>
                    <a:pt x="493" y="5959"/>
                    <a:pt x="1042" y="5959"/>
                  </a:cubicBez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Work San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4434537" y="3282050"/>
              <a:ext cx="922628" cy="921114"/>
            </a:xfrm>
            <a:custGeom>
              <a:rect b="b" l="l" r="r" t="t"/>
              <a:pathLst>
                <a:path extrusionOk="0" h="20587" w="19667">
                  <a:moveTo>
                    <a:pt x="16766" y="3037"/>
                  </a:moveTo>
                  <a:cubicBezTo>
                    <a:pt x="12944" y="-1013"/>
                    <a:pt x="6722" y="-1013"/>
                    <a:pt x="2900" y="3037"/>
                  </a:cubicBezTo>
                  <a:cubicBezTo>
                    <a:pt x="-967" y="7040"/>
                    <a:pt x="-967" y="13558"/>
                    <a:pt x="2900" y="17561"/>
                  </a:cubicBezTo>
                  <a:cubicBezTo>
                    <a:pt x="4811" y="19563"/>
                    <a:pt x="7300" y="20587"/>
                    <a:pt x="9833" y="20587"/>
                  </a:cubicBezTo>
                  <a:cubicBezTo>
                    <a:pt x="12366" y="20587"/>
                    <a:pt x="14855" y="19563"/>
                    <a:pt x="16766" y="17561"/>
                  </a:cubicBezTo>
                  <a:cubicBezTo>
                    <a:pt x="20633" y="13558"/>
                    <a:pt x="20633" y="7040"/>
                    <a:pt x="16766" y="3037"/>
                  </a:cubicBezTo>
                  <a:close/>
                  <a:moveTo>
                    <a:pt x="4100" y="16304"/>
                  </a:moveTo>
                  <a:cubicBezTo>
                    <a:pt x="1122" y="13232"/>
                    <a:pt x="944" y="8297"/>
                    <a:pt x="3522" y="4946"/>
                  </a:cubicBezTo>
                  <a:cubicBezTo>
                    <a:pt x="14944" y="16909"/>
                    <a:pt x="14944" y="16909"/>
                    <a:pt x="14944" y="16909"/>
                  </a:cubicBezTo>
                  <a:cubicBezTo>
                    <a:pt x="11744" y="19609"/>
                    <a:pt x="7033" y="19423"/>
                    <a:pt x="4100" y="16304"/>
                  </a:cubicBezTo>
                  <a:close/>
                  <a:moveTo>
                    <a:pt x="16144" y="15653"/>
                  </a:moveTo>
                  <a:cubicBezTo>
                    <a:pt x="4722" y="3689"/>
                    <a:pt x="4722" y="3689"/>
                    <a:pt x="4722" y="3689"/>
                  </a:cubicBezTo>
                  <a:cubicBezTo>
                    <a:pt x="6189" y="2432"/>
                    <a:pt x="8011" y="1780"/>
                    <a:pt x="9833" y="1780"/>
                  </a:cubicBezTo>
                  <a:cubicBezTo>
                    <a:pt x="11922" y="1780"/>
                    <a:pt x="14011" y="2618"/>
                    <a:pt x="15566" y="4294"/>
                  </a:cubicBezTo>
                  <a:cubicBezTo>
                    <a:pt x="18544" y="7366"/>
                    <a:pt x="18722" y="12301"/>
                    <a:pt x="16144" y="1565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Work San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34"/>
          <p:cNvCxnSpPr>
            <a:endCxn id="251" idx="7"/>
          </p:cNvCxnSpPr>
          <p:nvPr/>
        </p:nvCxnSpPr>
        <p:spPr>
          <a:xfrm flipH="1">
            <a:off x="3024494" y="1149256"/>
            <a:ext cx="885600" cy="823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4"/>
          <p:cNvCxnSpPr>
            <a:stCxn id="253" idx="2"/>
            <a:endCxn id="254" idx="0"/>
          </p:cNvCxnSpPr>
          <p:nvPr/>
        </p:nvCxnSpPr>
        <p:spPr>
          <a:xfrm flipH="1">
            <a:off x="4233300" y="1329700"/>
            <a:ext cx="6600" cy="5343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4"/>
          <p:cNvCxnSpPr>
            <a:endCxn id="256" idx="1"/>
          </p:cNvCxnSpPr>
          <p:nvPr/>
        </p:nvCxnSpPr>
        <p:spPr>
          <a:xfrm>
            <a:off x="4610806" y="1191256"/>
            <a:ext cx="775500" cy="781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4"/>
          <p:cNvCxnSpPr>
            <a:stCxn id="256" idx="4"/>
            <a:endCxn id="258" idx="0"/>
          </p:cNvCxnSpPr>
          <p:nvPr/>
        </p:nvCxnSpPr>
        <p:spPr>
          <a:xfrm flipH="1">
            <a:off x="4948125" y="2606775"/>
            <a:ext cx="700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4"/>
          <p:cNvCxnSpPr>
            <a:stCxn id="256" idx="4"/>
            <a:endCxn id="260" idx="0"/>
          </p:cNvCxnSpPr>
          <p:nvPr/>
        </p:nvCxnSpPr>
        <p:spPr>
          <a:xfrm>
            <a:off x="5648925" y="2606775"/>
            <a:ext cx="742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>
            <a:stCxn id="258" idx="3"/>
            <a:endCxn id="262" idx="0"/>
          </p:cNvCxnSpPr>
          <p:nvPr/>
        </p:nvCxnSpPr>
        <p:spPr>
          <a:xfrm flipH="1">
            <a:off x="4219381" y="4011594"/>
            <a:ext cx="4662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4"/>
          <p:cNvCxnSpPr>
            <a:endCxn id="264" idx="0"/>
          </p:cNvCxnSpPr>
          <p:nvPr/>
        </p:nvCxnSpPr>
        <p:spPr>
          <a:xfrm>
            <a:off x="5210700" y="4011550"/>
            <a:ext cx="4803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4"/>
          <p:cNvCxnSpPr>
            <a:endCxn id="266" idx="0"/>
          </p:cNvCxnSpPr>
          <p:nvPr/>
        </p:nvCxnSpPr>
        <p:spPr>
          <a:xfrm>
            <a:off x="4239900" y="5437750"/>
            <a:ext cx="0" cy="686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4"/>
          <p:cNvSpPr txBox="1"/>
          <p:nvPr/>
        </p:nvSpPr>
        <p:spPr>
          <a:xfrm>
            <a:off x="4753725" y="573700"/>
            <a:ext cx="3545700" cy="56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ReactDOM.render()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239047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3862030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056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527752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4576800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6020325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3848015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5319600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/>
          <p:nvPr/>
        </p:nvSpPr>
        <p:spPr>
          <a:xfrm>
            <a:off x="3868500" y="61244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3840450" y="530800"/>
            <a:ext cx="798900" cy="79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5"/>
          <p:cNvCxnSpPr>
            <a:endCxn id="274" idx="7"/>
          </p:cNvCxnSpPr>
          <p:nvPr/>
        </p:nvCxnSpPr>
        <p:spPr>
          <a:xfrm flipH="1">
            <a:off x="3024494" y="1149256"/>
            <a:ext cx="885600" cy="823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5"/>
          <p:cNvCxnSpPr>
            <a:stCxn id="276" idx="2"/>
            <a:endCxn id="277" idx="0"/>
          </p:cNvCxnSpPr>
          <p:nvPr/>
        </p:nvCxnSpPr>
        <p:spPr>
          <a:xfrm flipH="1">
            <a:off x="4233300" y="1329700"/>
            <a:ext cx="6600" cy="5343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5"/>
          <p:cNvCxnSpPr>
            <a:endCxn id="279" idx="1"/>
          </p:cNvCxnSpPr>
          <p:nvPr/>
        </p:nvCxnSpPr>
        <p:spPr>
          <a:xfrm>
            <a:off x="4610806" y="1191256"/>
            <a:ext cx="775500" cy="781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5"/>
          <p:cNvCxnSpPr>
            <a:stCxn id="279" idx="4"/>
            <a:endCxn id="281" idx="0"/>
          </p:cNvCxnSpPr>
          <p:nvPr/>
        </p:nvCxnSpPr>
        <p:spPr>
          <a:xfrm flipH="1">
            <a:off x="4948125" y="2606775"/>
            <a:ext cx="700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5"/>
          <p:cNvCxnSpPr>
            <a:stCxn id="279" idx="4"/>
            <a:endCxn id="283" idx="0"/>
          </p:cNvCxnSpPr>
          <p:nvPr/>
        </p:nvCxnSpPr>
        <p:spPr>
          <a:xfrm>
            <a:off x="5648925" y="2606775"/>
            <a:ext cx="742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5"/>
          <p:cNvCxnSpPr>
            <a:stCxn id="281" idx="3"/>
            <a:endCxn id="285" idx="0"/>
          </p:cNvCxnSpPr>
          <p:nvPr/>
        </p:nvCxnSpPr>
        <p:spPr>
          <a:xfrm flipH="1">
            <a:off x="4219381" y="4011594"/>
            <a:ext cx="4662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35"/>
          <p:cNvCxnSpPr>
            <a:endCxn id="287" idx="0"/>
          </p:cNvCxnSpPr>
          <p:nvPr/>
        </p:nvCxnSpPr>
        <p:spPr>
          <a:xfrm>
            <a:off x="5210700" y="4011550"/>
            <a:ext cx="4803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5"/>
          <p:cNvCxnSpPr>
            <a:endCxn id="289" idx="0"/>
          </p:cNvCxnSpPr>
          <p:nvPr/>
        </p:nvCxnSpPr>
        <p:spPr>
          <a:xfrm>
            <a:off x="4239900" y="5437750"/>
            <a:ext cx="0" cy="686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5"/>
          <p:cNvSpPr txBox="1"/>
          <p:nvPr/>
        </p:nvSpPr>
        <p:spPr>
          <a:xfrm>
            <a:off x="4753725" y="573700"/>
            <a:ext cx="3545700" cy="56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ReactDOM.render()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4" name="Google Shape;274;p35"/>
          <p:cNvSpPr/>
          <p:nvPr/>
        </p:nvSpPr>
        <p:spPr>
          <a:xfrm>
            <a:off x="239047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3862030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056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527752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4576800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6020325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3848015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5319600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3868500" y="61244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3840450" y="530800"/>
            <a:ext cx="798900" cy="79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72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27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275" y="4799225"/>
            <a:ext cx="534300" cy="5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6"/>
          <p:cNvCxnSpPr>
            <a:endCxn id="300" idx="7"/>
          </p:cNvCxnSpPr>
          <p:nvPr/>
        </p:nvCxnSpPr>
        <p:spPr>
          <a:xfrm flipH="1">
            <a:off x="3024494" y="1149256"/>
            <a:ext cx="885600" cy="823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6"/>
          <p:cNvCxnSpPr>
            <a:stCxn id="302" idx="2"/>
            <a:endCxn id="303" idx="0"/>
          </p:cNvCxnSpPr>
          <p:nvPr/>
        </p:nvCxnSpPr>
        <p:spPr>
          <a:xfrm flipH="1">
            <a:off x="4233300" y="1329700"/>
            <a:ext cx="6600" cy="5343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6"/>
          <p:cNvCxnSpPr>
            <a:endCxn id="305" idx="1"/>
          </p:cNvCxnSpPr>
          <p:nvPr/>
        </p:nvCxnSpPr>
        <p:spPr>
          <a:xfrm>
            <a:off x="4610806" y="1191256"/>
            <a:ext cx="775500" cy="781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6"/>
          <p:cNvCxnSpPr>
            <a:stCxn id="305" idx="4"/>
            <a:endCxn id="307" idx="0"/>
          </p:cNvCxnSpPr>
          <p:nvPr/>
        </p:nvCxnSpPr>
        <p:spPr>
          <a:xfrm flipH="1">
            <a:off x="4948125" y="2606775"/>
            <a:ext cx="700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6"/>
          <p:cNvCxnSpPr>
            <a:stCxn id="305" idx="4"/>
            <a:endCxn id="309" idx="0"/>
          </p:cNvCxnSpPr>
          <p:nvPr/>
        </p:nvCxnSpPr>
        <p:spPr>
          <a:xfrm>
            <a:off x="5648925" y="2606775"/>
            <a:ext cx="742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6"/>
          <p:cNvCxnSpPr>
            <a:stCxn id="307" idx="3"/>
            <a:endCxn id="311" idx="0"/>
          </p:cNvCxnSpPr>
          <p:nvPr/>
        </p:nvCxnSpPr>
        <p:spPr>
          <a:xfrm flipH="1">
            <a:off x="4219381" y="4011594"/>
            <a:ext cx="4662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6"/>
          <p:cNvCxnSpPr>
            <a:endCxn id="313" idx="0"/>
          </p:cNvCxnSpPr>
          <p:nvPr/>
        </p:nvCxnSpPr>
        <p:spPr>
          <a:xfrm>
            <a:off x="5210700" y="4011550"/>
            <a:ext cx="4803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>
            <a:endCxn id="315" idx="0"/>
          </p:cNvCxnSpPr>
          <p:nvPr/>
        </p:nvCxnSpPr>
        <p:spPr>
          <a:xfrm>
            <a:off x="4239900" y="5437750"/>
            <a:ext cx="0" cy="686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6"/>
          <p:cNvSpPr txBox="1"/>
          <p:nvPr/>
        </p:nvSpPr>
        <p:spPr>
          <a:xfrm>
            <a:off x="4753725" y="573700"/>
            <a:ext cx="3545700" cy="56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ReactDOM.render()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0" name="Google Shape;300;p36"/>
          <p:cNvSpPr/>
          <p:nvPr/>
        </p:nvSpPr>
        <p:spPr>
          <a:xfrm>
            <a:off x="239047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3862030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527752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"/>
          <p:cNvSpPr/>
          <p:nvPr/>
        </p:nvSpPr>
        <p:spPr>
          <a:xfrm>
            <a:off x="4576800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6"/>
          <p:cNvSpPr/>
          <p:nvPr/>
        </p:nvSpPr>
        <p:spPr>
          <a:xfrm>
            <a:off x="6020325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3848015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5319600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>
            <a:off x="3868500" y="61244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3840450" y="530800"/>
            <a:ext cx="798900" cy="79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72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27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275" y="4799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11">
            <a:off x="4811365" y="2542465"/>
            <a:ext cx="374375" cy="6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89">
            <a:off x="5326447" y="2832594"/>
            <a:ext cx="374375" cy="6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23">
            <a:off x="5025509" y="1085544"/>
            <a:ext cx="374375" cy="6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51356">
            <a:off x="5503815" y="3915115"/>
            <a:ext cx="374375" cy="63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76">
            <a:off x="3764090" y="5465553"/>
            <a:ext cx="374374" cy="6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799976">
            <a:off x="3684859" y="1329694"/>
            <a:ext cx="374375" cy="63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37"/>
          <p:cNvCxnSpPr>
            <a:endCxn id="332" idx="7"/>
          </p:cNvCxnSpPr>
          <p:nvPr/>
        </p:nvCxnSpPr>
        <p:spPr>
          <a:xfrm flipH="1">
            <a:off x="3024494" y="1149256"/>
            <a:ext cx="885600" cy="823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7"/>
          <p:cNvCxnSpPr>
            <a:stCxn id="334" idx="2"/>
            <a:endCxn id="335" idx="0"/>
          </p:cNvCxnSpPr>
          <p:nvPr/>
        </p:nvCxnSpPr>
        <p:spPr>
          <a:xfrm flipH="1">
            <a:off x="4233300" y="1329700"/>
            <a:ext cx="6600" cy="5343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7"/>
          <p:cNvCxnSpPr>
            <a:endCxn id="337" idx="1"/>
          </p:cNvCxnSpPr>
          <p:nvPr/>
        </p:nvCxnSpPr>
        <p:spPr>
          <a:xfrm>
            <a:off x="4610806" y="1191256"/>
            <a:ext cx="775500" cy="781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7"/>
          <p:cNvCxnSpPr>
            <a:stCxn id="337" idx="4"/>
            <a:endCxn id="339" idx="0"/>
          </p:cNvCxnSpPr>
          <p:nvPr/>
        </p:nvCxnSpPr>
        <p:spPr>
          <a:xfrm flipH="1">
            <a:off x="4948125" y="2606775"/>
            <a:ext cx="700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7"/>
          <p:cNvCxnSpPr>
            <a:stCxn id="332" idx="4"/>
            <a:endCxn id="341" idx="0"/>
          </p:cNvCxnSpPr>
          <p:nvPr/>
        </p:nvCxnSpPr>
        <p:spPr>
          <a:xfrm>
            <a:off x="2761875" y="2606775"/>
            <a:ext cx="162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7"/>
          <p:cNvCxnSpPr>
            <a:stCxn id="339" idx="3"/>
            <a:endCxn id="343" idx="0"/>
          </p:cNvCxnSpPr>
          <p:nvPr/>
        </p:nvCxnSpPr>
        <p:spPr>
          <a:xfrm flipH="1">
            <a:off x="4219381" y="4011594"/>
            <a:ext cx="4662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7"/>
          <p:cNvCxnSpPr>
            <a:endCxn id="345" idx="0"/>
          </p:cNvCxnSpPr>
          <p:nvPr/>
        </p:nvCxnSpPr>
        <p:spPr>
          <a:xfrm>
            <a:off x="5210700" y="4011550"/>
            <a:ext cx="4803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7"/>
          <p:cNvCxnSpPr>
            <a:stCxn id="347" idx="2"/>
            <a:endCxn id="348" idx="0"/>
          </p:cNvCxnSpPr>
          <p:nvPr/>
        </p:nvCxnSpPr>
        <p:spPr>
          <a:xfrm>
            <a:off x="5659425" y="2502525"/>
            <a:ext cx="928200" cy="8751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7"/>
          <p:cNvSpPr txBox="1"/>
          <p:nvPr/>
        </p:nvSpPr>
        <p:spPr>
          <a:xfrm>
            <a:off x="4753725" y="573700"/>
            <a:ext cx="3545700" cy="56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Aplicación React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239047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3862030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527752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4576800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2406574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3848015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5319600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6216125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3840450" y="530800"/>
            <a:ext cx="798900" cy="79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72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27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275" y="4799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11">
            <a:off x="4811365" y="2542465"/>
            <a:ext cx="374375" cy="6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99989">
            <a:off x="5326447" y="2832594"/>
            <a:ext cx="374375" cy="6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23">
            <a:off x="5025509" y="1085544"/>
            <a:ext cx="374375" cy="6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51356">
            <a:off x="5503815" y="3915115"/>
            <a:ext cx="374375" cy="63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76">
            <a:off x="2189915" y="2676578"/>
            <a:ext cx="374374" cy="6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63014">
            <a:off x="4524472" y="4160419"/>
            <a:ext cx="374375" cy="6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799976">
            <a:off x="3684840" y="1329703"/>
            <a:ext cx="374374" cy="63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38"/>
          <p:cNvCxnSpPr>
            <a:endCxn id="365" idx="7"/>
          </p:cNvCxnSpPr>
          <p:nvPr/>
        </p:nvCxnSpPr>
        <p:spPr>
          <a:xfrm flipH="1">
            <a:off x="3024494" y="1149256"/>
            <a:ext cx="885600" cy="823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8"/>
          <p:cNvCxnSpPr>
            <a:stCxn id="367" idx="2"/>
            <a:endCxn id="368" idx="0"/>
          </p:cNvCxnSpPr>
          <p:nvPr/>
        </p:nvCxnSpPr>
        <p:spPr>
          <a:xfrm flipH="1">
            <a:off x="4233300" y="1329700"/>
            <a:ext cx="6600" cy="5343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38"/>
          <p:cNvCxnSpPr>
            <a:endCxn id="370" idx="1"/>
          </p:cNvCxnSpPr>
          <p:nvPr/>
        </p:nvCxnSpPr>
        <p:spPr>
          <a:xfrm>
            <a:off x="4610806" y="1191256"/>
            <a:ext cx="775500" cy="781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8"/>
          <p:cNvCxnSpPr>
            <a:stCxn id="370" idx="4"/>
            <a:endCxn id="372" idx="0"/>
          </p:cNvCxnSpPr>
          <p:nvPr/>
        </p:nvCxnSpPr>
        <p:spPr>
          <a:xfrm flipH="1">
            <a:off x="4948125" y="2606775"/>
            <a:ext cx="700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38"/>
          <p:cNvCxnSpPr>
            <a:stCxn id="365" idx="4"/>
            <a:endCxn id="374" idx="0"/>
          </p:cNvCxnSpPr>
          <p:nvPr/>
        </p:nvCxnSpPr>
        <p:spPr>
          <a:xfrm>
            <a:off x="2761875" y="2606775"/>
            <a:ext cx="162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8"/>
          <p:cNvCxnSpPr>
            <a:stCxn id="372" idx="3"/>
            <a:endCxn id="376" idx="0"/>
          </p:cNvCxnSpPr>
          <p:nvPr/>
        </p:nvCxnSpPr>
        <p:spPr>
          <a:xfrm flipH="1">
            <a:off x="4219381" y="4011594"/>
            <a:ext cx="4662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8"/>
          <p:cNvCxnSpPr>
            <a:endCxn id="378" idx="0"/>
          </p:cNvCxnSpPr>
          <p:nvPr/>
        </p:nvCxnSpPr>
        <p:spPr>
          <a:xfrm>
            <a:off x="5210700" y="4011550"/>
            <a:ext cx="4803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38"/>
          <p:cNvCxnSpPr>
            <a:stCxn id="380" idx="2"/>
            <a:endCxn id="381" idx="0"/>
          </p:cNvCxnSpPr>
          <p:nvPr/>
        </p:nvCxnSpPr>
        <p:spPr>
          <a:xfrm>
            <a:off x="5659425" y="2502525"/>
            <a:ext cx="928200" cy="8751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38"/>
          <p:cNvSpPr/>
          <p:nvPr/>
        </p:nvSpPr>
        <p:spPr>
          <a:xfrm>
            <a:off x="239047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3862030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527752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4576800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2406574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3848015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/>
          <p:nvPr/>
        </p:nvSpPr>
        <p:spPr>
          <a:xfrm>
            <a:off x="5319600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216125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3840450" y="530800"/>
            <a:ext cx="798900" cy="79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72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27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275" y="4799225"/>
            <a:ext cx="534300" cy="53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38"/>
          <p:cNvGrpSpPr/>
          <p:nvPr/>
        </p:nvGrpSpPr>
        <p:grpSpPr>
          <a:xfrm>
            <a:off x="7336707" y="1166027"/>
            <a:ext cx="1821175" cy="1821175"/>
            <a:chOff x="225850" y="3901225"/>
            <a:chExt cx="1821175" cy="1821175"/>
          </a:xfrm>
        </p:grpSpPr>
        <p:pic>
          <p:nvPicPr>
            <p:cNvPr id="385" name="Google Shape;38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5850" y="3901225"/>
              <a:ext cx="1821175" cy="182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38"/>
            <p:cNvSpPr/>
            <p:nvPr/>
          </p:nvSpPr>
          <p:spPr>
            <a:xfrm>
              <a:off x="1093538" y="4688900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899188" y="4688900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1287888" y="4688900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1093538" y="5035975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899188" y="5035975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1287888" y="5035975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1093538" y="5431779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899188" y="5431779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287888" y="5431779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5" name="Google Shape;395;p38"/>
          <p:cNvCxnSpPr>
            <a:stCxn id="385" idx="2"/>
            <a:endCxn id="383" idx="3"/>
          </p:cNvCxnSpPr>
          <p:nvPr/>
        </p:nvCxnSpPr>
        <p:spPr>
          <a:xfrm rot="5400000">
            <a:off x="5327245" y="2146452"/>
            <a:ext cx="2079300" cy="3760800"/>
          </a:xfrm>
          <a:prstGeom prst="curvedConnector2">
            <a:avLst/>
          </a:prstGeom>
          <a:noFill/>
          <a:ln cap="flat" cmpd="sng" w="38100">
            <a:solidFill>
              <a:srgbClr val="002E4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8"/>
          <p:cNvCxnSpPr>
            <a:stCxn id="380" idx="0"/>
            <a:endCxn id="385" idx="0"/>
          </p:cNvCxnSpPr>
          <p:nvPr/>
        </p:nvCxnSpPr>
        <p:spPr>
          <a:xfrm rot="-5400000">
            <a:off x="6552225" y="273225"/>
            <a:ext cx="802200" cy="2587800"/>
          </a:xfrm>
          <a:prstGeom prst="curvedConnector3">
            <a:avLst>
              <a:gd fmla="val 129684" name="adj1"/>
            </a:avLst>
          </a:prstGeom>
          <a:noFill/>
          <a:ln cap="flat" cmpd="sng" w="38100">
            <a:solidFill>
              <a:srgbClr val="002E4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38"/>
          <p:cNvCxnSpPr>
            <a:stCxn id="382" idx="2"/>
            <a:endCxn id="385" idx="2"/>
          </p:cNvCxnSpPr>
          <p:nvPr/>
        </p:nvCxnSpPr>
        <p:spPr>
          <a:xfrm flipH="1" rot="-5400000">
            <a:off x="5262225" y="2175"/>
            <a:ext cx="484800" cy="5485500"/>
          </a:xfrm>
          <a:prstGeom prst="curvedConnector3">
            <a:avLst>
              <a:gd fmla="val 149093" name="adj1"/>
            </a:avLst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39"/>
          <p:cNvCxnSpPr>
            <a:endCxn id="404" idx="7"/>
          </p:cNvCxnSpPr>
          <p:nvPr/>
        </p:nvCxnSpPr>
        <p:spPr>
          <a:xfrm flipH="1">
            <a:off x="2987694" y="1038931"/>
            <a:ext cx="885600" cy="823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9"/>
          <p:cNvCxnSpPr>
            <a:stCxn id="406" idx="2"/>
            <a:endCxn id="407" idx="0"/>
          </p:cNvCxnSpPr>
          <p:nvPr/>
        </p:nvCxnSpPr>
        <p:spPr>
          <a:xfrm flipH="1">
            <a:off x="4196500" y="1219375"/>
            <a:ext cx="6600" cy="5343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9"/>
          <p:cNvCxnSpPr>
            <a:endCxn id="409" idx="1"/>
          </p:cNvCxnSpPr>
          <p:nvPr/>
        </p:nvCxnSpPr>
        <p:spPr>
          <a:xfrm>
            <a:off x="4574006" y="1080931"/>
            <a:ext cx="775500" cy="7815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9"/>
          <p:cNvCxnSpPr>
            <a:stCxn id="409" idx="4"/>
            <a:endCxn id="411" idx="0"/>
          </p:cNvCxnSpPr>
          <p:nvPr/>
        </p:nvCxnSpPr>
        <p:spPr>
          <a:xfrm flipH="1">
            <a:off x="4911325" y="2496450"/>
            <a:ext cx="700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39"/>
          <p:cNvCxnSpPr>
            <a:stCxn id="409" idx="4"/>
            <a:endCxn id="413" idx="0"/>
          </p:cNvCxnSpPr>
          <p:nvPr/>
        </p:nvCxnSpPr>
        <p:spPr>
          <a:xfrm>
            <a:off x="5612125" y="2496450"/>
            <a:ext cx="742800" cy="770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9"/>
          <p:cNvCxnSpPr>
            <a:stCxn id="411" idx="3"/>
            <a:endCxn id="415" idx="0"/>
          </p:cNvCxnSpPr>
          <p:nvPr/>
        </p:nvCxnSpPr>
        <p:spPr>
          <a:xfrm flipH="1">
            <a:off x="4182581" y="3901269"/>
            <a:ext cx="4662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39"/>
          <p:cNvCxnSpPr>
            <a:endCxn id="417" idx="0"/>
          </p:cNvCxnSpPr>
          <p:nvPr/>
        </p:nvCxnSpPr>
        <p:spPr>
          <a:xfrm>
            <a:off x="5173900" y="3901225"/>
            <a:ext cx="480300" cy="6834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9"/>
          <p:cNvCxnSpPr>
            <a:endCxn id="419" idx="0"/>
          </p:cNvCxnSpPr>
          <p:nvPr/>
        </p:nvCxnSpPr>
        <p:spPr>
          <a:xfrm>
            <a:off x="4203100" y="5327425"/>
            <a:ext cx="0" cy="686700"/>
          </a:xfrm>
          <a:prstGeom prst="straightConnector1">
            <a:avLst/>
          </a:prstGeom>
          <a:noFill/>
          <a:ln cap="flat" cmpd="sng" w="38100">
            <a:solidFill>
              <a:srgbClr val="61DA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9"/>
          <p:cNvSpPr/>
          <p:nvPr/>
        </p:nvSpPr>
        <p:spPr>
          <a:xfrm>
            <a:off x="3803650" y="420475"/>
            <a:ext cx="798900" cy="79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39"/>
          <p:cNvGrpSpPr/>
          <p:nvPr/>
        </p:nvGrpSpPr>
        <p:grpSpPr>
          <a:xfrm>
            <a:off x="7336707" y="1166027"/>
            <a:ext cx="1821175" cy="1821175"/>
            <a:chOff x="225850" y="3901225"/>
            <a:chExt cx="1821175" cy="1821175"/>
          </a:xfrm>
        </p:grpSpPr>
        <p:pic>
          <p:nvPicPr>
            <p:cNvPr id="421" name="Google Shape;42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5850" y="3901225"/>
              <a:ext cx="1821175" cy="182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39"/>
            <p:cNvSpPr/>
            <p:nvPr/>
          </p:nvSpPr>
          <p:spPr>
            <a:xfrm>
              <a:off x="1093538" y="4688900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899188" y="4688900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1287888" y="4688900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1093538" y="5035975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899188" y="5035975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1287888" y="5035975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093538" y="5431779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899188" y="5431779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1287888" y="5431779"/>
              <a:ext cx="85800" cy="8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1" name="Google Shape;431;p39"/>
          <p:cNvCxnSpPr>
            <a:stCxn id="421" idx="2"/>
            <a:endCxn id="432" idx="3"/>
          </p:cNvCxnSpPr>
          <p:nvPr/>
        </p:nvCxnSpPr>
        <p:spPr>
          <a:xfrm rot="5400000">
            <a:off x="5364145" y="2072952"/>
            <a:ext cx="1968900" cy="3797400"/>
          </a:xfrm>
          <a:prstGeom prst="curvedConnector2">
            <a:avLst/>
          </a:prstGeom>
          <a:noFill/>
          <a:ln cap="flat" cmpd="sng" w="38100">
            <a:solidFill>
              <a:srgbClr val="002E4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9"/>
          <p:cNvCxnSpPr>
            <a:stCxn id="434" idx="0"/>
            <a:endCxn id="421" idx="0"/>
          </p:cNvCxnSpPr>
          <p:nvPr/>
        </p:nvCxnSpPr>
        <p:spPr>
          <a:xfrm rot="-5400000">
            <a:off x="6552225" y="273225"/>
            <a:ext cx="802200" cy="2587800"/>
          </a:xfrm>
          <a:prstGeom prst="curvedConnector3">
            <a:avLst>
              <a:gd fmla="val 129684" name="adj1"/>
            </a:avLst>
          </a:prstGeom>
          <a:noFill/>
          <a:ln cap="flat" cmpd="sng" w="38100">
            <a:solidFill>
              <a:srgbClr val="002E4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39"/>
          <p:cNvCxnSpPr>
            <a:stCxn id="436" idx="2"/>
            <a:endCxn id="421" idx="2"/>
          </p:cNvCxnSpPr>
          <p:nvPr/>
        </p:nvCxnSpPr>
        <p:spPr>
          <a:xfrm flipH="1" rot="-5400000">
            <a:off x="5262225" y="2175"/>
            <a:ext cx="484800" cy="5485500"/>
          </a:xfrm>
          <a:prstGeom prst="curvedConnector3">
            <a:avLst>
              <a:gd fmla="val 149093" name="adj1"/>
            </a:avLst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7" name="Google Shape;437;p39"/>
          <p:cNvSpPr/>
          <p:nvPr/>
        </p:nvSpPr>
        <p:spPr>
          <a:xfrm>
            <a:off x="239047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/>
          <p:nvPr/>
        </p:nvSpPr>
        <p:spPr>
          <a:xfrm>
            <a:off x="3862030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056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5277525" y="18639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/>
          <p:nvPr/>
        </p:nvSpPr>
        <p:spPr>
          <a:xfrm>
            <a:off x="4576800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9"/>
          <p:cNvSpPr/>
          <p:nvPr/>
        </p:nvSpPr>
        <p:spPr>
          <a:xfrm>
            <a:off x="6020325" y="3377575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9"/>
          <p:cNvSpPr/>
          <p:nvPr/>
        </p:nvSpPr>
        <p:spPr>
          <a:xfrm>
            <a:off x="3848015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9"/>
          <p:cNvSpPr/>
          <p:nvPr/>
        </p:nvSpPr>
        <p:spPr>
          <a:xfrm>
            <a:off x="5319600" y="46949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9"/>
          <p:cNvSpPr/>
          <p:nvPr/>
        </p:nvSpPr>
        <p:spPr>
          <a:xfrm>
            <a:off x="3868500" y="6124450"/>
            <a:ext cx="742800" cy="742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249472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392275" y="1968225"/>
            <a:ext cx="534300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952275" y="4799225"/>
            <a:ext cx="534300" cy="5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543300" y="959325"/>
            <a:ext cx="55560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Rodolfo Saldívar Hernández</a:t>
            </a:r>
            <a:endParaRPr/>
          </a:p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3549750" y="3113100"/>
            <a:ext cx="55560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Interés por el sector de la tecnología y la educación.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rPr lang="en-US"/>
              <a:t>El mayor logro es haber capacitado y guiado personas a su primer trabajo como desarrollador de software.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/>
          <p:nvPr/>
        </p:nvSpPr>
        <p:spPr>
          <a:xfrm>
            <a:off x="7678576" y="3355965"/>
            <a:ext cx="624145" cy="732890"/>
          </a:xfrm>
          <a:custGeom>
            <a:rect b="b" l="l" r="r" t="t"/>
            <a:pathLst>
              <a:path extrusionOk="0" h="5961" w="5076">
                <a:moveTo>
                  <a:pt x="3399" y="466"/>
                </a:moveTo>
                <a:lnTo>
                  <a:pt x="3539" y="513"/>
                </a:lnTo>
                <a:lnTo>
                  <a:pt x="4563" y="1584"/>
                </a:lnTo>
                <a:lnTo>
                  <a:pt x="4657" y="1723"/>
                </a:lnTo>
                <a:lnTo>
                  <a:pt x="3399" y="1723"/>
                </a:lnTo>
                <a:lnTo>
                  <a:pt x="3399" y="466"/>
                </a:lnTo>
                <a:close/>
                <a:moveTo>
                  <a:pt x="1630" y="2515"/>
                </a:moveTo>
                <a:lnTo>
                  <a:pt x="1583" y="2561"/>
                </a:lnTo>
                <a:lnTo>
                  <a:pt x="839" y="3586"/>
                </a:lnTo>
                <a:lnTo>
                  <a:pt x="792" y="3632"/>
                </a:lnTo>
                <a:lnTo>
                  <a:pt x="839" y="3679"/>
                </a:lnTo>
                <a:lnTo>
                  <a:pt x="1583" y="4703"/>
                </a:lnTo>
                <a:lnTo>
                  <a:pt x="1630" y="4750"/>
                </a:lnTo>
                <a:lnTo>
                  <a:pt x="1723" y="4703"/>
                </a:lnTo>
                <a:lnTo>
                  <a:pt x="1909" y="4564"/>
                </a:lnTo>
                <a:lnTo>
                  <a:pt x="1956" y="4517"/>
                </a:lnTo>
                <a:lnTo>
                  <a:pt x="1909" y="4424"/>
                </a:lnTo>
                <a:lnTo>
                  <a:pt x="1304" y="3632"/>
                </a:lnTo>
                <a:lnTo>
                  <a:pt x="1909" y="2841"/>
                </a:lnTo>
                <a:lnTo>
                  <a:pt x="1956" y="2748"/>
                </a:lnTo>
                <a:lnTo>
                  <a:pt x="1909" y="2655"/>
                </a:lnTo>
                <a:lnTo>
                  <a:pt x="1723" y="2561"/>
                </a:lnTo>
                <a:lnTo>
                  <a:pt x="1630" y="2515"/>
                </a:lnTo>
                <a:close/>
                <a:moveTo>
                  <a:pt x="3399" y="2515"/>
                </a:moveTo>
                <a:lnTo>
                  <a:pt x="3353" y="2561"/>
                </a:lnTo>
                <a:lnTo>
                  <a:pt x="3167" y="2655"/>
                </a:lnTo>
                <a:lnTo>
                  <a:pt x="3120" y="2748"/>
                </a:lnTo>
                <a:lnTo>
                  <a:pt x="3167" y="2841"/>
                </a:lnTo>
                <a:lnTo>
                  <a:pt x="3772" y="3632"/>
                </a:lnTo>
                <a:lnTo>
                  <a:pt x="3167" y="4424"/>
                </a:lnTo>
                <a:lnTo>
                  <a:pt x="3120" y="4517"/>
                </a:lnTo>
                <a:lnTo>
                  <a:pt x="3167" y="4564"/>
                </a:lnTo>
                <a:lnTo>
                  <a:pt x="3353" y="4703"/>
                </a:lnTo>
                <a:lnTo>
                  <a:pt x="3399" y="4750"/>
                </a:lnTo>
                <a:lnTo>
                  <a:pt x="3493" y="4703"/>
                </a:lnTo>
                <a:lnTo>
                  <a:pt x="4238" y="3679"/>
                </a:lnTo>
                <a:lnTo>
                  <a:pt x="4284" y="3632"/>
                </a:lnTo>
                <a:lnTo>
                  <a:pt x="4238" y="3586"/>
                </a:lnTo>
                <a:lnTo>
                  <a:pt x="3493" y="2561"/>
                </a:lnTo>
                <a:lnTo>
                  <a:pt x="3399" y="2515"/>
                </a:lnTo>
                <a:close/>
                <a:moveTo>
                  <a:pt x="2608" y="2142"/>
                </a:moveTo>
                <a:lnTo>
                  <a:pt x="2561" y="2189"/>
                </a:lnTo>
                <a:lnTo>
                  <a:pt x="2096" y="4983"/>
                </a:lnTo>
                <a:lnTo>
                  <a:pt x="2096" y="5076"/>
                </a:lnTo>
                <a:lnTo>
                  <a:pt x="2189" y="5076"/>
                </a:lnTo>
                <a:lnTo>
                  <a:pt x="2375" y="5122"/>
                </a:lnTo>
                <a:lnTo>
                  <a:pt x="2468" y="5122"/>
                </a:lnTo>
                <a:lnTo>
                  <a:pt x="2515" y="5029"/>
                </a:lnTo>
                <a:lnTo>
                  <a:pt x="2980" y="2282"/>
                </a:lnTo>
                <a:lnTo>
                  <a:pt x="2934" y="2189"/>
                </a:lnTo>
                <a:lnTo>
                  <a:pt x="2887" y="2142"/>
                </a:lnTo>
                <a:close/>
                <a:moveTo>
                  <a:pt x="2980" y="420"/>
                </a:moveTo>
                <a:lnTo>
                  <a:pt x="2980" y="1816"/>
                </a:lnTo>
                <a:lnTo>
                  <a:pt x="2980" y="1956"/>
                </a:lnTo>
                <a:lnTo>
                  <a:pt x="3073" y="2049"/>
                </a:lnTo>
                <a:lnTo>
                  <a:pt x="3167" y="2096"/>
                </a:lnTo>
                <a:lnTo>
                  <a:pt x="3260" y="2142"/>
                </a:lnTo>
                <a:lnTo>
                  <a:pt x="4657" y="2142"/>
                </a:lnTo>
                <a:lnTo>
                  <a:pt x="4657" y="5541"/>
                </a:lnTo>
                <a:lnTo>
                  <a:pt x="419" y="5541"/>
                </a:lnTo>
                <a:lnTo>
                  <a:pt x="419" y="420"/>
                </a:lnTo>
                <a:close/>
                <a:moveTo>
                  <a:pt x="280" y="1"/>
                </a:moveTo>
                <a:lnTo>
                  <a:pt x="187" y="47"/>
                </a:lnTo>
                <a:lnTo>
                  <a:pt x="94" y="94"/>
                </a:lnTo>
                <a:lnTo>
                  <a:pt x="0" y="187"/>
                </a:lnTo>
                <a:lnTo>
                  <a:pt x="0" y="326"/>
                </a:lnTo>
                <a:lnTo>
                  <a:pt x="0" y="5635"/>
                </a:lnTo>
                <a:lnTo>
                  <a:pt x="0" y="5774"/>
                </a:lnTo>
                <a:lnTo>
                  <a:pt x="94" y="5867"/>
                </a:lnTo>
                <a:lnTo>
                  <a:pt x="187" y="5960"/>
                </a:lnTo>
                <a:lnTo>
                  <a:pt x="4889" y="5960"/>
                </a:lnTo>
                <a:lnTo>
                  <a:pt x="4983" y="5867"/>
                </a:lnTo>
                <a:lnTo>
                  <a:pt x="5076" y="5774"/>
                </a:lnTo>
                <a:lnTo>
                  <a:pt x="5076" y="5635"/>
                </a:lnTo>
                <a:lnTo>
                  <a:pt x="5076" y="1816"/>
                </a:lnTo>
                <a:lnTo>
                  <a:pt x="5076" y="1677"/>
                </a:lnTo>
                <a:lnTo>
                  <a:pt x="5029" y="1537"/>
                </a:lnTo>
                <a:lnTo>
                  <a:pt x="4936" y="1397"/>
                </a:lnTo>
                <a:lnTo>
                  <a:pt x="4843" y="1258"/>
                </a:lnTo>
                <a:lnTo>
                  <a:pt x="3818" y="233"/>
                </a:lnTo>
                <a:lnTo>
                  <a:pt x="3725" y="140"/>
                </a:lnTo>
                <a:lnTo>
                  <a:pt x="3586" y="94"/>
                </a:lnTo>
                <a:lnTo>
                  <a:pt x="3399" y="47"/>
                </a:lnTo>
                <a:lnTo>
                  <a:pt x="3260" y="1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0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dk1"/>
                </a:solidFill>
              </a:rPr>
              <a:t>Cuándo</a:t>
            </a:r>
            <a:endParaRPr/>
          </a:p>
        </p:txBody>
      </p:sp>
      <p:sp>
        <p:nvSpPr>
          <p:cNvPr id="453" name="Google Shape;453;p40"/>
          <p:cNvSpPr txBox="1"/>
          <p:nvPr>
            <p:ph idx="1" type="subTitle"/>
          </p:nvPr>
        </p:nvSpPr>
        <p:spPr>
          <a:xfrm>
            <a:off x="57675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Aplicaciones grandes</a:t>
            </a:r>
            <a:endParaRPr/>
          </a:p>
        </p:txBody>
      </p:sp>
      <p:sp>
        <p:nvSpPr>
          <p:cNvPr id="454" name="Google Shape;454;p40"/>
          <p:cNvSpPr txBox="1"/>
          <p:nvPr>
            <p:ph idx="2" type="subTitle"/>
          </p:nvPr>
        </p:nvSpPr>
        <p:spPr>
          <a:xfrm>
            <a:off x="3496950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Compartir información</a:t>
            </a:r>
            <a:endParaRPr/>
          </a:p>
        </p:txBody>
      </p:sp>
      <p:sp>
        <p:nvSpPr>
          <p:cNvPr id="455" name="Google Shape;455;p40"/>
          <p:cNvSpPr/>
          <p:nvPr/>
        </p:nvSpPr>
        <p:spPr>
          <a:xfrm>
            <a:off x="4500342" y="3326909"/>
            <a:ext cx="791025" cy="791025"/>
          </a:xfrm>
          <a:custGeom>
            <a:rect b="b" l="l" r="r" t="t"/>
            <a:pathLst>
              <a:path extrusionOk="0" h="5961" w="5961">
                <a:moveTo>
                  <a:pt x="4470" y="1"/>
                </a:moveTo>
                <a:lnTo>
                  <a:pt x="4237" y="94"/>
                </a:lnTo>
                <a:lnTo>
                  <a:pt x="4005" y="187"/>
                </a:lnTo>
                <a:lnTo>
                  <a:pt x="3818" y="327"/>
                </a:lnTo>
                <a:lnTo>
                  <a:pt x="3679" y="560"/>
                </a:lnTo>
                <a:lnTo>
                  <a:pt x="3539" y="746"/>
                </a:lnTo>
                <a:lnTo>
                  <a:pt x="3492" y="979"/>
                </a:lnTo>
                <a:lnTo>
                  <a:pt x="3446" y="1212"/>
                </a:lnTo>
                <a:lnTo>
                  <a:pt x="3492" y="1351"/>
                </a:lnTo>
                <a:lnTo>
                  <a:pt x="2095" y="2050"/>
                </a:lnTo>
                <a:lnTo>
                  <a:pt x="1909" y="1910"/>
                </a:lnTo>
                <a:lnTo>
                  <a:pt x="1676" y="1817"/>
                </a:lnTo>
                <a:lnTo>
                  <a:pt x="1444" y="1724"/>
                </a:lnTo>
                <a:lnTo>
                  <a:pt x="978" y="1724"/>
                </a:lnTo>
                <a:lnTo>
                  <a:pt x="745" y="1817"/>
                </a:lnTo>
                <a:lnTo>
                  <a:pt x="559" y="1910"/>
                </a:lnTo>
                <a:lnTo>
                  <a:pt x="326" y="2096"/>
                </a:lnTo>
                <a:lnTo>
                  <a:pt x="186" y="2283"/>
                </a:lnTo>
                <a:lnTo>
                  <a:pt x="93" y="2469"/>
                </a:lnTo>
                <a:lnTo>
                  <a:pt x="0" y="2702"/>
                </a:lnTo>
                <a:lnTo>
                  <a:pt x="0" y="2981"/>
                </a:lnTo>
                <a:lnTo>
                  <a:pt x="0" y="3214"/>
                </a:lnTo>
                <a:lnTo>
                  <a:pt x="93" y="3447"/>
                </a:lnTo>
                <a:lnTo>
                  <a:pt x="186" y="3633"/>
                </a:lnTo>
                <a:lnTo>
                  <a:pt x="326" y="3819"/>
                </a:lnTo>
                <a:lnTo>
                  <a:pt x="559" y="4005"/>
                </a:lnTo>
                <a:lnTo>
                  <a:pt x="745" y="4098"/>
                </a:lnTo>
                <a:lnTo>
                  <a:pt x="978" y="4192"/>
                </a:lnTo>
                <a:lnTo>
                  <a:pt x="1444" y="4192"/>
                </a:lnTo>
                <a:lnTo>
                  <a:pt x="1676" y="4098"/>
                </a:lnTo>
                <a:lnTo>
                  <a:pt x="1909" y="4005"/>
                </a:lnTo>
                <a:lnTo>
                  <a:pt x="2095" y="3866"/>
                </a:lnTo>
                <a:lnTo>
                  <a:pt x="3492" y="4564"/>
                </a:lnTo>
                <a:lnTo>
                  <a:pt x="3446" y="4704"/>
                </a:lnTo>
                <a:lnTo>
                  <a:pt x="3492" y="4937"/>
                </a:lnTo>
                <a:lnTo>
                  <a:pt x="3539" y="5169"/>
                </a:lnTo>
                <a:lnTo>
                  <a:pt x="3679" y="5402"/>
                </a:lnTo>
                <a:lnTo>
                  <a:pt x="3818" y="5588"/>
                </a:lnTo>
                <a:lnTo>
                  <a:pt x="4005" y="5728"/>
                </a:lnTo>
                <a:lnTo>
                  <a:pt x="4237" y="5868"/>
                </a:lnTo>
                <a:lnTo>
                  <a:pt x="4470" y="5914"/>
                </a:lnTo>
                <a:lnTo>
                  <a:pt x="4703" y="5961"/>
                </a:lnTo>
                <a:lnTo>
                  <a:pt x="4936" y="5914"/>
                </a:lnTo>
                <a:lnTo>
                  <a:pt x="5169" y="5868"/>
                </a:lnTo>
                <a:lnTo>
                  <a:pt x="5401" y="5728"/>
                </a:lnTo>
                <a:lnTo>
                  <a:pt x="5588" y="5588"/>
                </a:lnTo>
                <a:lnTo>
                  <a:pt x="5727" y="5402"/>
                </a:lnTo>
                <a:lnTo>
                  <a:pt x="5867" y="5169"/>
                </a:lnTo>
                <a:lnTo>
                  <a:pt x="5914" y="4937"/>
                </a:lnTo>
                <a:lnTo>
                  <a:pt x="5960" y="4704"/>
                </a:lnTo>
                <a:lnTo>
                  <a:pt x="5914" y="4471"/>
                </a:lnTo>
                <a:lnTo>
                  <a:pt x="5867" y="4238"/>
                </a:lnTo>
                <a:lnTo>
                  <a:pt x="5727" y="4005"/>
                </a:lnTo>
                <a:lnTo>
                  <a:pt x="5588" y="3819"/>
                </a:lnTo>
                <a:lnTo>
                  <a:pt x="5401" y="3679"/>
                </a:lnTo>
                <a:lnTo>
                  <a:pt x="5169" y="3540"/>
                </a:lnTo>
                <a:lnTo>
                  <a:pt x="4936" y="3493"/>
                </a:lnTo>
                <a:lnTo>
                  <a:pt x="4703" y="3447"/>
                </a:lnTo>
                <a:lnTo>
                  <a:pt x="4470" y="3493"/>
                </a:lnTo>
                <a:lnTo>
                  <a:pt x="4237" y="3540"/>
                </a:lnTo>
                <a:lnTo>
                  <a:pt x="4051" y="3633"/>
                </a:lnTo>
                <a:lnTo>
                  <a:pt x="3865" y="3772"/>
                </a:lnTo>
                <a:lnTo>
                  <a:pt x="2468" y="3074"/>
                </a:lnTo>
                <a:lnTo>
                  <a:pt x="2468" y="2981"/>
                </a:lnTo>
                <a:lnTo>
                  <a:pt x="2468" y="2841"/>
                </a:lnTo>
                <a:lnTo>
                  <a:pt x="3865" y="2143"/>
                </a:lnTo>
                <a:lnTo>
                  <a:pt x="4051" y="2283"/>
                </a:lnTo>
                <a:lnTo>
                  <a:pt x="4237" y="2376"/>
                </a:lnTo>
                <a:lnTo>
                  <a:pt x="4470" y="2469"/>
                </a:lnTo>
                <a:lnTo>
                  <a:pt x="4703" y="2469"/>
                </a:lnTo>
                <a:lnTo>
                  <a:pt x="4936" y="2422"/>
                </a:lnTo>
                <a:lnTo>
                  <a:pt x="5169" y="2376"/>
                </a:lnTo>
                <a:lnTo>
                  <a:pt x="5401" y="2283"/>
                </a:lnTo>
                <a:lnTo>
                  <a:pt x="5588" y="2096"/>
                </a:lnTo>
                <a:lnTo>
                  <a:pt x="5727" y="1910"/>
                </a:lnTo>
                <a:lnTo>
                  <a:pt x="5867" y="1724"/>
                </a:lnTo>
                <a:lnTo>
                  <a:pt x="5914" y="1491"/>
                </a:lnTo>
                <a:lnTo>
                  <a:pt x="5960" y="1212"/>
                </a:lnTo>
                <a:lnTo>
                  <a:pt x="5914" y="979"/>
                </a:lnTo>
                <a:lnTo>
                  <a:pt x="5867" y="746"/>
                </a:lnTo>
                <a:lnTo>
                  <a:pt x="5727" y="560"/>
                </a:lnTo>
                <a:lnTo>
                  <a:pt x="5588" y="327"/>
                </a:lnTo>
                <a:lnTo>
                  <a:pt x="5401" y="187"/>
                </a:lnTo>
                <a:lnTo>
                  <a:pt x="5169" y="94"/>
                </a:lnTo>
                <a:lnTo>
                  <a:pt x="4936" y="1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0"/>
          <p:cNvSpPr/>
          <p:nvPr/>
        </p:nvSpPr>
        <p:spPr>
          <a:xfrm>
            <a:off x="1488830" y="3326888"/>
            <a:ext cx="624140" cy="791029"/>
          </a:xfrm>
          <a:custGeom>
            <a:rect b="b" l="l" r="r" t="t"/>
            <a:pathLst>
              <a:path extrusionOk="0" h="5958" w="4701">
                <a:moveTo>
                  <a:pt x="1257" y="838"/>
                </a:moveTo>
                <a:lnTo>
                  <a:pt x="1257" y="931"/>
                </a:lnTo>
                <a:lnTo>
                  <a:pt x="1257" y="1164"/>
                </a:lnTo>
                <a:lnTo>
                  <a:pt x="1257" y="1210"/>
                </a:lnTo>
                <a:lnTo>
                  <a:pt x="1164" y="1257"/>
                </a:lnTo>
                <a:lnTo>
                  <a:pt x="977" y="1257"/>
                </a:lnTo>
                <a:lnTo>
                  <a:pt x="884" y="1210"/>
                </a:lnTo>
                <a:lnTo>
                  <a:pt x="838" y="1164"/>
                </a:lnTo>
                <a:lnTo>
                  <a:pt x="838" y="931"/>
                </a:lnTo>
                <a:lnTo>
                  <a:pt x="884" y="838"/>
                </a:lnTo>
                <a:close/>
                <a:moveTo>
                  <a:pt x="2094" y="838"/>
                </a:moveTo>
                <a:lnTo>
                  <a:pt x="2141" y="931"/>
                </a:lnTo>
                <a:lnTo>
                  <a:pt x="2141" y="1164"/>
                </a:lnTo>
                <a:lnTo>
                  <a:pt x="2094" y="1210"/>
                </a:lnTo>
                <a:lnTo>
                  <a:pt x="2001" y="1257"/>
                </a:lnTo>
                <a:lnTo>
                  <a:pt x="1815" y="1257"/>
                </a:lnTo>
                <a:lnTo>
                  <a:pt x="1722" y="1210"/>
                </a:lnTo>
                <a:lnTo>
                  <a:pt x="1722" y="1164"/>
                </a:lnTo>
                <a:lnTo>
                  <a:pt x="1722" y="931"/>
                </a:lnTo>
                <a:lnTo>
                  <a:pt x="1722" y="838"/>
                </a:lnTo>
                <a:close/>
                <a:moveTo>
                  <a:pt x="2932" y="838"/>
                </a:moveTo>
                <a:lnTo>
                  <a:pt x="2979" y="931"/>
                </a:lnTo>
                <a:lnTo>
                  <a:pt x="2979" y="1164"/>
                </a:lnTo>
                <a:lnTo>
                  <a:pt x="2932" y="1210"/>
                </a:lnTo>
                <a:lnTo>
                  <a:pt x="2886" y="1257"/>
                </a:lnTo>
                <a:lnTo>
                  <a:pt x="2653" y="1257"/>
                </a:lnTo>
                <a:lnTo>
                  <a:pt x="2606" y="1210"/>
                </a:lnTo>
                <a:lnTo>
                  <a:pt x="2560" y="1164"/>
                </a:lnTo>
                <a:lnTo>
                  <a:pt x="2560" y="931"/>
                </a:lnTo>
                <a:lnTo>
                  <a:pt x="2606" y="838"/>
                </a:lnTo>
                <a:close/>
                <a:moveTo>
                  <a:pt x="3816" y="838"/>
                </a:moveTo>
                <a:lnTo>
                  <a:pt x="3816" y="931"/>
                </a:lnTo>
                <a:lnTo>
                  <a:pt x="3816" y="1164"/>
                </a:lnTo>
                <a:lnTo>
                  <a:pt x="3816" y="1210"/>
                </a:lnTo>
                <a:lnTo>
                  <a:pt x="3723" y="1257"/>
                </a:lnTo>
                <a:lnTo>
                  <a:pt x="3491" y="1257"/>
                </a:lnTo>
                <a:lnTo>
                  <a:pt x="3444" y="1210"/>
                </a:lnTo>
                <a:lnTo>
                  <a:pt x="3397" y="1164"/>
                </a:lnTo>
                <a:lnTo>
                  <a:pt x="3397" y="931"/>
                </a:lnTo>
                <a:lnTo>
                  <a:pt x="3444" y="838"/>
                </a:lnTo>
                <a:close/>
                <a:moveTo>
                  <a:pt x="1164" y="1676"/>
                </a:moveTo>
                <a:lnTo>
                  <a:pt x="1257" y="1722"/>
                </a:lnTo>
                <a:lnTo>
                  <a:pt x="1257" y="1769"/>
                </a:lnTo>
                <a:lnTo>
                  <a:pt x="1257" y="2001"/>
                </a:lnTo>
                <a:lnTo>
                  <a:pt x="1257" y="2094"/>
                </a:lnTo>
                <a:lnTo>
                  <a:pt x="884" y="2094"/>
                </a:lnTo>
                <a:lnTo>
                  <a:pt x="838" y="2001"/>
                </a:lnTo>
                <a:lnTo>
                  <a:pt x="838" y="1769"/>
                </a:lnTo>
                <a:lnTo>
                  <a:pt x="884" y="1722"/>
                </a:lnTo>
                <a:lnTo>
                  <a:pt x="977" y="1676"/>
                </a:lnTo>
                <a:close/>
                <a:moveTo>
                  <a:pt x="2001" y="1676"/>
                </a:moveTo>
                <a:lnTo>
                  <a:pt x="2094" y="1722"/>
                </a:lnTo>
                <a:lnTo>
                  <a:pt x="2141" y="1769"/>
                </a:lnTo>
                <a:lnTo>
                  <a:pt x="2141" y="2001"/>
                </a:lnTo>
                <a:lnTo>
                  <a:pt x="2094" y="2094"/>
                </a:lnTo>
                <a:lnTo>
                  <a:pt x="1722" y="2094"/>
                </a:lnTo>
                <a:lnTo>
                  <a:pt x="1722" y="2001"/>
                </a:lnTo>
                <a:lnTo>
                  <a:pt x="1722" y="1769"/>
                </a:lnTo>
                <a:lnTo>
                  <a:pt x="1722" y="1722"/>
                </a:lnTo>
                <a:lnTo>
                  <a:pt x="1815" y="1676"/>
                </a:lnTo>
                <a:close/>
                <a:moveTo>
                  <a:pt x="2886" y="1676"/>
                </a:moveTo>
                <a:lnTo>
                  <a:pt x="2932" y="1722"/>
                </a:lnTo>
                <a:lnTo>
                  <a:pt x="2979" y="1769"/>
                </a:lnTo>
                <a:lnTo>
                  <a:pt x="2979" y="2001"/>
                </a:lnTo>
                <a:lnTo>
                  <a:pt x="2932" y="2094"/>
                </a:lnTo>
                <a:lnTo>
                  <a:pt x="2606" y="2094"/>
                </a:lnTo>
                <a:lnTo>
                  <a:pt x="2560" y="2001"/>
                </a:lnTo>
                <a:lnTo>
                  <a:pt x="2560" y="1769"/>
                </a:lnTo>
                <a:lnTo>
                  <a:pt x="2606" y="1722"/>
                </a:lnTo>
                <a:lnTo>
                  <a:pt x="2653" y="1676"/>
                </a:lnTo>
                <a:close/>
                <a:moveTo>
                  <a:pt x="3723" y="1676"/>
                </a:moveTo>
                <a:lnTo>
                  <a:pt x="3816" y="1722"/>
                </a:lnTo>
                <a:lnTo>
                  <a:pt x="3816" y="1769"/>
                </a:lnTo>
                <a:lnTo>
                  <a:pt x="3816" y="2001"/>
                </a:lnTo>
                <a:lnTo>
                  <a:pt x="3816" y="2094"/>
                </a:lnTo>
                <a:lnTo>
                  <a:pt x="3444" y="2094"/>
                </a:lnTo>
                <a:lnTo>
                  <a:pt x="3397" y="2001"/>
                </a:lnTo>
                <a:lnTo>
                  <a:pt x="3397" y="1769"/>
                </a:lnTo>
                <a:lnTo>
                  <a:pt x="3444" y="1722"/>
                </a:lnTo>
                <a:lnTo>
                  <a:pt x="3491" y="1676"/>
                </a:lnTo>
                <a:close/>
                <a:moveTo>
                  <a:pt x="1164" y="2513"/>
                </a:moveTo>
                <a:lnTo>
                  <a:pt x="1257" y="2560"/>
                </a:lnTo>
                <a:lnTo>
                  <a:pt x="1257" y="2653"/>
                </a:lnTo>
                <a:lnTo>
                  <a:pt x="1257" y="2839"/>
                </a:lnTo>
                <a:lnTo>
                  <a:pt x="1257" y="2932"/>
                </a:lnTo>
                <a:lnTo>
                  <a:pt x="1164" y="2979"/>
                </a:lnTo>
                <a:lnTo>
                  <a:pt x="977" y="2979"/>
                </a:lnTo>
                <a:lnTo>
                  <a:pt x="884" y="2932"/>
                </a:lnTo>
                <a:lnTo>
                  <a:pt x="838" y="2839"/>
                </a:lnTo>
                <a:lnTo>
                  <a:pt x="838" y="2653"/>
                </a:lnTo>
                <a:lnTo>
                  <a:pt x="884" y="2560"/>
                </a:lnTo>
                <a:lnTo>
                  <a:pt x="977" y="2513"/>
                </a:lnTo>
                <a:close/>
                <a:moveTo>
                  <a:pt x="2001" y="2513"/>
                </a:moveTo>
                <a:lnTo>
                  <a:pt x="2094" y="2560"/>
                </a:lnTo>
                <a:lnTo>
                  <a:pt x="2141" y="2653"/>
                </a:lnTo>
                <a:lnTo>
                  <a:pt x="2141" y="2839"/>
                </a:lnTo>
                <a:lnTo>
                  <a:pt x="2094" y="2932"/>
                </a:lnTo>
                <a:lnTo>
                  <a:pt x="2001" y="2979"/>
                </a:lnTo>
                <a:lnTo>
                  <a:pt x="1815" y="2979"/>
                </a:lnTo>
                <a:lnTo>
                  <a:pt x="1722" y="2932"/>
                </a:lnTo>
                <a:lnTo>
                  <a:pt x="1722" y="2839"/>
                </a:lnTo>
                <a:lnTo>
                  <a:pt x="1722" y="2653"/>
                </a:lnTo>
                <a:lnTo>
                  <a:pt x="1722" y="2560"/>
                </a:lnTo>
                <a:lnTo>
                  <a:pt x="1815" y="2513"/>
                </a:lnTo>
                <a:close/>
                <a:moveTo>
                  <a:pt x="2886" y="2513"/>
                </a:moveTo>
                <a:lnTo>
                  <a:pt x="2932" y="2560"/>
                </a:lnTo>
                <a:lnTo>
                  <a:pt x="2979" y="2653"/>
                </a:lnTo>
                <a:lnTo>
                  <a:pt x="2979" y="2839"/>
                </a:lnTo>
                <a:lnTo>
                  <a:pt x="2932" y="2932"/>
                </a:lnTo>
                <a:lnTo>
                  <a:pt x="2886" y="2979"/>
                </a:lnTo>
                <a:lnTo>
                  <a:pt x="2653" y="2979"/>
                </a:lnTo>
                <a:lnTo>
                  <a:pt x="2606" y="2932"/>
                </a:lnTo>
                <a:lnTo>
                  <a:pt x="2560" y="2839"/>
                </a:lnTo>
                <a:lnTo>
                  <a:pt x="2560" y="2653"/>
                </a:lnTo>
                <a:lnTo>
                  <a:pt x="2606" y="2560"/>
                </a:lnTo>
                <a:lnTo>
                  <a:pt x="2653" y="2513"/>
                </a:lnTo>
                <a:close/>
                <a:moveTo>
                  <a:pt x="3723" y="2513"/>
                </a:moveTo>
                <a:lnTo>
                  <a:pt x="3816" y="2560"/>
                </a:lnTo>
                <a:lnTo>
                  <a:pt x="3816" y="2653"/>
                </a:lnTo>
                <a:lnTo>
                  <a:pt x="3816" y="2839"/>
                </a:lnTo>
                <a:lnTo>
                  <a:pt x="3816" y="2932"/>
                </a:lnTo>
                <a:lnTo>
                  <a:pt x="3723" y="2979"/>
                </a:lnTo>
                <a:lnTo>
                  <a:pt x="3491" y="2979"/>
                </a:lnTo>
                <a:lnTo>
                  <a:pt x="3444" y="2932"/>
                </a:lnTo>
                <a:lnTo>
                  <a:pt x="3397" y="2839"/>
                </a:lnTo>
                <a:lnTo>
                  <a:pt x="3397" y="2653"/>
                </a:lnTo>
                <a:lnTo>
                  <a:pt x="3444" y="2560"/>
                </a:lnTo>
                <a:lnTo>
                  <a:pt x="3491" y="2513"/>
                </a:lnTo>
                <a:close/>
                <a:moveTo>
                  <a:pt x="1257" y="3398"/>
                </a:moveTo>
                <a:lnTo>
                  <a:pt x="1257" y="3491"/>
                </a:lnTo>
                <a:lnTo>
                  <a:pt x="1257" y="3723"/>
                </a:lnTo>
                <a:lnTo>
                  <a:pt x="1257" y="3770"/>
                </a:lnTo>
                <a:lnTo>
                  <a:pt x="1164" y="3816"/>
                </a:lnTo>
                <a:lnTo>
                  <a:pt x="977" y="3816"/>
                </a:lnTo>
                <a:lnTo>
                  <a:pt x="884" y="3770"/>
                </a:lnTo>
                <a:lnTo>
                  <a:pt x="838" y="3723"/>
                </a:lnTo>
                <a:lnTo>
                  <a:pt x="838" y="3491"/>
                </a:lnTo>
                <a:lnTo>
                  <a:pt x="884" y="3398"/>
                </a:lnTo>
                <a:close/>
                <a:moveTo>
                  <a:pt x="2094" y="3398"/>
                </a:moveTo>
                <a:lnTo>
                  <a:pt x="2141" y="3491"/>
                </a:lnTo>
                <a:lnTo>
                  <a:pt x="2141" y="3723"/>
                </a:lnTo>
                <a:lnTo>
                  <a:pt x="2094" y="3770"/>
                </a:lnTo>
                <a:lnTo>
                  <a:pt x="2001" y="3816"/>
                </a:lnTo>
                <a:lnTo>
                  <a:pt x="1815" y="3816"/>
                </a:lnTo>
                <a:lnTo>
                  <a:pt x="1722" y="3770"/>
                </a:lnTo>
                <a:lnTo>
                  <a:pt x="1722" y="3723"/>
                </a:lnTo>
                <a:lnTo>
                  <a:pt x="1722" y="3491"/>
                </a:lnTo>
                <a:lnTo>
                  <a:pt x="1722" y="3398"/>
                </a:lnTo>
                <a:close/>
                <a:moveTo>
                  <a:pt x="2932" y="3398"/>
                </a:moveTo>
                <a:lnTo>
                  <a:pt x="2979" y="3491"/>
                </a:lnTo>
                <a:lnTo>
                  <a:pt x="2979" y="3723"/>
                </a:lnTo>
                <a:lnTo>
                  <a:pt x="2932" y="3770"/>
                </a:lnTo>
                <a:lnTo>
                  <a:pt x="2886" y="3816"/>
                </a:lnTo>
                <a:lnTo>
                  <a:pt x="2653" y="3816"/>
                </a:lnTo>
                <a:lnTo>
                  <a:pt x="2606" y="3770"/>
                </a:lnTo>
                <a:lnTo>
                  <a:pt x="2560" y="3723"/>
                </a:lnTo>
                <a:lnTo>
                  <a:pt x="2560" y="3491"/>
                </a:lnTo>
                <a:lnTo>
                  <a:pt x="2606" y="3398"/>
                </a:lnTo>
                <a:close/>
                <a:moveTo>
                  <a:pt x="3816" y="3398"/>
                </a:moveTo>
                <a:lnTo>
                  <a:pt x="3816" y="3491"/>
                </a:lnTo>
                <a:lnTo>
                  <a:pt x="3816" y="3723"/>
                </a:lnTo>
                <a:lnTo>
                  <a:pt x="3816" y="3770"/>
                </a:lnTo>
                <a:lnTo>
                  <a:pt x="3723" y="3816"/>
                </a:lnTo>
                <a:lnTo>
                  <a:pt x="3491" y="3816"/>
                </a:lnTo>
                <a:lnTo>
                  <a:pt x="3444" y="3770"/>
                </a:lnTo>
                <a:lnTo>
                  <a:pt x="3397" y="3723"/>
                </a:lnTo>
                <a:lnTo>
                  <a:pt x="3397" y="3491"/>
                </a:lnTo>
                <a:lnTo>
                  <a:pt x="3444" y="3398"/>
                </a:lnTo>
                <a:close/>
                <a:moveTo>
                  <a:pt x="1164" y="4235"/>
                </a:moveTo>
                <a:lnTo>
                  <a:pt x="1257" y="4282"/>
                </a:lnTo>
                <a:lnTo>
                  <a:pt x="1257" y="4328"/>
                </a:lnTo>
                <a:lnTo>
                  <a:pt x="1257" y="4561"/>
                </a:lnTo>
                <a:lnTo>
                  <a:pt x="1257" y="4608"/>
                </a:lnTo>
                <a:lnTo>
                  <a:pt x="1164" y="4654"/>
                </a:lnTo>
                <a:lnTo>
                  <a:pt x="977" y="4654"/>
                </a:lnTo>
                <a:lnTo>
                  <a:pt x="884" y="4608"/>
                </a:lnTo>
                <a:lnTo>
                  <a:pt x="838" y="4561"/>
                </a:lnTo>
                <a:lnTo>
                  <a:pt x="838" y="4328"/>
                </a:lnTo>
                <a:lnTo>
                  <a:pt x="884" y="4282"/>
                </a:lnTo>
                <a:lnTo>
                  <a:pt x="977" y="4235"/>
                </a:lnTo>
                <a:close/>
                <a:moveTo>
                  <a:pt x="3723" y="4235"/>
                </a:moveTo>
                <a:lnTo>
                  <a:pt x="3816" y="4282"/>
                </a:lnTo>
                <a:lnTo>
                  <a:pt x="3816" y="4328"/>
                </a:lnTo>
                <a:lnTo>
                  <a:pt x="3816" y="4561"/>
                </a:lnTo>
                <a:lnTo>
                  <a:pt x="3816" y="4608"/>
                </a:lnTo>
                <a:lnTo>
                  <a:pt x="3723" y="4654"/>
                </a:lnTo>
                <a:lnTo>
                  <a:pt x="3491" y="4654"/>
                </a:lnTo>
                <a:lnTo>
                  <a:pt x="3444" y="4608"/>
                </a:lnTo>
                <a:lnTo>
                  <a:pt x="3397" y="4561"/>
                </a:lnTo>
                <a:lnTo>
                  <a:pt x="3397" y="4328"/>
                </a:lnTo>
                <a:lnTo>
                  <a:pt x="3444" y="4282"/>
                </a:lnTo>
                <a:lnTo>
                  <a:pt x="3491" y="4235"/>
                </a:lnTo>
                <a:close/>
                <a:moveTo>
                  <a:pt x="2886" y="4654"/>
                </a:moveTo>
                <a:lnTo>
                  <a:pt x="2932" y="4701"/>
                </a:lnTo>
                <a:lnTo>
                  <a:pt x="2979" y="4747"/>
                </a:lnTo>
                <a:lnTo>
                  <a:pt x="2979" y="5399"/>
                </a:lnTo>
                <a:lnTo>
                  <a:pt x="2932" y="5492"/>
                </a:lnTo>
                <a:lnTo>
                  <a:pt x="1722" y="5492"/>
                </a:lnTo>
                <a:lnTo>
                  <a:pt x="1722" y="5399"/>
                </a:lnTo>
                <a:lnTo>
                  <a:pt x="1722" y="4747"/>
                </a:lnTo>
                <a:lnTo>
                  <a:pt x="1722" y="4701"/>
                </a:lnTo>
                <a:lnTo>
                  <a:pt x="1815" y="4654"/>
                </a:lnTo>
                <a:close/>
                <a:moveTo>
                  <a:pt x="140" y="0"/>
                </a:moveTo>
                <a:lnTo>
                  <a:pt x="47" y="47"/>
                </a:lnTo>
                <a:lnTo>
                  <a:pt x="0" y="93"/>
                </a:lnTo>
                <a:lnTo>
                  <a:pt x="0" y="186"/>
                </a:lnTo>
                <a:lnTo>
                  <a:pt x="0" y="5724"/>
                </a:lnTo>
                <a:lnTo>
                  <a:pt x="0" y="5818"/>
                </a:lnTo>
                <a:lnTo>
                  <a:pt x="47" y="5864"/>
                </a:lnTo>
                <a:lnTo>
                  <a:pt x="140" y="5911"/>
                </a:lnTo>
                <a:lnTo>
                  <a:pt x="233" y="5957"/>
                </a:lnTo>
                <a:lnTo>
                  <a:pt x="4468" y="5957"/>
                </a:lnTo>
                <a:lnTo>
                  <a:pt x="4561" y="5911"/>
                </a:lnTo>
                <a:lnTo>
                  <a:pt x="4607" y="5864"/>
                </a:lnTo>
                <a:lnTo>
                  <a:pt x="4654" y="5818"/>
                </a:lnTo>
                <a:lnTo>
                  <a:pt x="4701" y="5724"/>
                </a:lnTo>
                <a:lnTo>
                  <a:pt x="4701" y="186"/>
                </a:lnTo>
                <a:lnTo>
                  <a:pt x="4654" y="93"/>
                </a:lnTo>
                <a:lnTo>
                  <a:pt x="4607" y="47"/>
                </a:lnTo>
                <a:lnTo>
                  <a:pt x="4561" y="0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0"/>
          <p:cNvSpPr txBox="1"/>
          <p:nvPr>
            <p:ph idx="3" type="subTitle"/>
          </p:nvPr>
        </p:nvSpPr>
        <p:spPr>
          <a:xfrm>
            <a:off x="6766500" y="4980100"/>
            <a:ext cx="2448300" cy="10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Estados,</a:t>
            </a:r>
            <a:br>
              <a:rPr lang="en-US"/>
            </a:br>
            <a:r>
              <a:rPr lang="en-US"/>
              <a:t>no formatos</a:t>
            </a: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7373950" y="3106727"/>
            <a:ext cx="1233416" cy="1231360"/>
          </a:xfrm>
          <a:custGeom>
            <a:rect b="b" l="l" r="r" t="t"/>
            <a:pathLst>
              <a:path extrusionOk="0" h="20587" w="19667">
                <a:moveTo>
                  <a:pt x="16766" y="3037"/>
                </a:moveTo>
                <a:cubicBezTo>
                  <a:pt x="12944" y="-1013"/>
                  <a:pt x="6722" y="-1013"/>
                  <a:pt x="2900" y="3037"/>
                </a:cubicBezTo>
                <a:cubicBezTo>
                  <a:pt x="-967" y="7040"/>
                  <a:pt x="-967" y="13558"/>
                  <a:pt x="2900" y="17561"/>
                </a:cubicBezTo>
                <a:cubicBezTo>
                  <a:pt x="4811" y="19563"/>
                  <a:pt x="7300" y="20587"/>
                  <a:pt x="9833" y="20587"/>
                </a:cubicBezTo>
                <a:cubicBezTo>
                  <a:pt x="12366" y="20587"/>
                  <a:pt x="14855" y="19563"/>
                  <a:pt x="16766" y="17561"/>
                </a:cubicBezTo>
                <a:cubicBezTo>
                  <a:pt x="20633" y="13558"/>
                  <a:pt x="20633" y="7040"/>
                  <a:pt x="16766" y="3037"/>
                </a:cubicBezTo>
                <a:close/>
                <a:moveTo>
                  <a:pt x="4100" y="16304"/>
                </a:moveTo>
                <a:cubicBezTo>
                  <a:pt x="1122" y="13232"/>
                  <a:pt x="944" y="8297"/>
                  <a:pt x="3522" y="4946"/>
                </a:cubicBezTo>
                <a:cubicBezTo>
                  <a:pt x="14944" y="16909"/>
                  <a:pt x="14944" y="16909"/>
                  <a:pt x="14944" y="16909"/>
                </a:cubicBezTo>
                <a:cubicBezTo>
                  <a:pt x="11744" y="19609"/>
                  <a:pt x="7033" y="19423"/>
                  <a:pt x="4100" y="16304"/>
                </a:cubicBezTo>
                <a:close/>
                <a:moveTo>
                  <a:pt x="16144" y="15653"/>
                </a:moveTo>
                <a:cubicBezTo>
                  <a:pt x="4722" y="3689"/>
                  <a:pt x="4722" y="3689"/>
                  <a:pt x="4722" y="3689"/>
                </a:cubicBezTo>
                <a:cubicBezTo>
                  <a:pt x="6189" y="2432"/>
                  <a:pt x="8011" y="1780"/>
                  <a:pt x="9833" y="1780"/>
                </a:cubicBezTo>
                <a:cubicBezTo>
                  <a:pt x="11922" y="1780"/>
                  <a:pt x="14011" y="2618"/>
                  <a:pt x="15566" y="4294"/>
                </a:cubicBezTo>
                <a:cubicBezTo>
                  <a:pt x="18544" y="7366"/>
                  <a:pt x="18722" y="12301"/>
                  <a:pt x="16144" y="1565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"/>
          <p:cNvSpPr txBox="1"/>
          <p:nvPr>
            <p:ph type="ctrTitle"/>
          </p:nvPr>
        </p:nvSpPr>
        <p:spPr>
          <a:xfrm>
            <a:off x="685800" y="2680400"/>
            <a:ext cx="75828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Introducción a las fases de Redux </a:t>
            </a:r>
            <a:endParaRPr/>
          </a:p>
        </p:txBody>
      </p:sp>
      <p:sp>
        <p:nvSpPr>
          <p:cNvPr id="465" name="Google Shape;465;p41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Fases de Redux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/>
          <p:nvPr/>
        </p:nvSpPr>
        <p:spPr>
          <a:xfrm>
            <a:off x="2125423" y="685802"/>
            <a:ext cx="1065600" cy="10656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2"/>
          <p:cNvSpPr/>
          <p:nvPr/>
        </p:nvSpPr>
        <p:spPr>
          <a:xfrm>
            <a:off x="2125423" y="2212718"/>
            <a:ext cx="1065600" cy="10656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2"/>
          <p:cNvSpPr txBox="1"/>
          <p:nvPr>
            <p:ph type="title"/>
          </p:nvPr>
        </p:nvSpPr>
        <p:spPr>
          <a:xfrm>
            <a:off x="3543300" y="838200"/>
            <a:ext cx="55560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Store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/>
              <a:t>Almacenamiento</a:t>
            </a:r>
            <a:endParaRPr b="0" sz="2400"/>
          </a:p>
        </p:txBody>
      </p:sp>
      <p:sp>
        <p:nvSpPr>
          <p:cNvPr id="474" name="Google Shape;474;p42"/>
          <p:cNvSpPr txBox="1"/>
          <p:nvPr>
            <p:ph type="title"/>
          </p:nvPr>
        </p:nvSpPr>
        <p:spPr>
          <a:xfrm>
            <a:off x="3543300" y="2348144"/>
            <a:ext cx="55560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Reducers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/>
              <a:t>Estado</a:t>
            </a:r>
            <a:endParaRPr b="0" sz="2400"/>
          </a:p>
        </p:txBody>
      </p:sp>
      <p:sp>
        <p:nvSpPr>
          <p:cNvPr id="475" name="Google Shape;475;p42"/>
          <p:cNvSpPr txBox="1"/>
          <p:nvPr>
            <p:ph type="title"/>
          </p:nvPr>
        </p:nvSpPr>
        <p:spPr>
          <a:xfrm>
            <a:off x="3543300" y="3934293"/>
            <a:ext cx="55560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Action Creators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/>
              <a:t>Funciones</a:t>
            </a:r>
            <a:endParaRPr b="0" sz="2400"/>
          </a:p>
        </p:txBody>
      </p:sp>
      <p:sp>
        <p:nvSpPr>
          <p:cNvPr id="476" name="Google Shape;476;p42"/>
          <p:cNvSpPr/>
          <p:nvPr/>
        </p:nvSpPr>
        <p:spPr>
          <a:xfrm>
            <a:off x="2125423" y="3797474"/>
            <a:ext cx="1065600" cy="10656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2"/>
          <p:cNvSpPr txBox="1"/>
          <p:nvPr>
            <p:ph type="title"/>
          </p:nvPr>
        </p:nvSpPr>
        <p:spPr>
          <a:xfrm>
            <a:off x="3543300" y="5609169"/>
            <a:ext cx="55560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Componente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/>
              <a:t>Código JSX</a:t>
            </a:r>
            <a:endParaRPr b="0" sz="2400"/>
          </a:p>
        </p:txBody>
      </p:sp>
      <p:sp>
        <p:nvSpPr>
          <p:cNvPr id="478" name="Google Shape;478;p42"/>
          <p:cNvSpPr/>
          <p:nvPr/>
        </p:nvSpPr>
        <p:spPr>
          <a:xfrm>
            <a:off x="2125423" y="5458436"/>
            <a:ext cx="1065600" cy="10656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2"/>
          <p:cNvSpPr/>
          <p:nvPr/>
        </p:nvSpPr>
        <p:spPr>
          <a:xfrm>
            <a:off x="2413874" y="897980"/>
            <a:ext cx="488700" cy="643194"/>
          </a:xfrm>
          <a:custGeom>
            <a:rect b="b" l="l" r="r" t="t"/>
            <a:pathLst>
              <a:path extrusionOk="0" h="21600" w="21600">
                <a:moveTo>
                  <a:pt x="21600" y="3763"/>
                </a:moveTo>
                <a:cubicBezTo>
                  <a:pt x="21600" y="1271"/>
                  <a:pt x="16200" y="0"/>
                  <a:pt x="10800" y="0"/>
                </a:cubicBezTo>
                <a:cubicBezTo>
                  <a:pt x="5464" y="0"/>
                  <a:pt x="0" y="1271"/>
                  <a:pt x="0" y="3763"/>
                </a:cubicBezTo>
                <a:cubicBezTo>
                  <a:pt x="0" y="3812"/>
                  <a:pt x="0" y="3812"/>
                  <a:pt x="0" y="3812"/>
                </a:cubicBezTo>
                <a:cubicBezTo>
                  <a:pt x="0" y="3861"/>
                  <a:pt x="0" y="3861"/>
                  <a:pt x="0" y="3861"/>
                </a:cubicBezTo>
                <a:cubicBezTo>
                  <a:pt x="0" y="17935"/>
                  <a:pt x="0" y="17935"/>
                  <a:pt x="0" y="17935"/>
                </a:cubicBezTo>
                <a:cubicBezTo>
                  <a:pt x="0" y="20329"/>
                  <a:pt x="5464" y="21600"/>
                  <a:pt x="10800" y="21600"/>
                </a:cubicBezTo>
                <a:cubicBezTo>
                  <a:pt x="16200" y="21600"/>
                  <a:pt x="21600" y="20329"/>
                  <a:pt x="21600" y="17935"/>
                </a:cubicBezTo>
                <a:cubicBezTo>
                  <a:pt x="21600" y="3861"/>
                  <a:pt x="21600" y="3861"/>
                  <a:pt x="21600" y="3861"/>
                </a:cubicBezTo>
                <a:cubicBezTo>
                  <a:pt x="21600" y="3861"/>
                  <a:pt x="21600" y="3861"/>
                  <a:pt x="21600" y="3812"/>
                </a:cubicBezTo>
                <a:cubicBezTo>
                  <a:pt x="21600" y="3812"/>
                  <a:pt x="21600" y="3812"/>
                  <a:pt x="21600" y="3763"/>
                </a:cubicBezTo>
                <a:close/>
                <a:moveTo>
                  <a:pt x="19157" y="10898"/>
                </a:moveTo>
                <a:cubicBezTo>
                  <a:pt x="19157" y="11435"/>
                  <a:pt x="16264" y="12706"/>
                  <a:pt x="10800" y="12706"/>
                </a:cubicBezTo>
                <a:cubicBezTo>
                  <a:pt x="5400" y="12706"/>
                  <a:pt x="2443" y="11435"/>
                  <a:pt x="2443" y="10898"/>
                </a:cubicBezTo>
                <a:cubicBezTo>
                  <a:pt x="2443" y="6255"/>
                  <a:pt x="2443" y="6255"/>
                  <a:pt x="2443" y="6255"/>
                </a:cubicBezTo>
                <a:cubicBezTo>
                  <a:pt x="4629" y="7086"/>
                  <a:pt x="7714" y="7526"/>
                  <a:pt x="10800" y="7526"/>
                </a:cubicBezTo>
                <a:cubicBezTo>
                  <a:pt x="13950" y="7526"/>
                  <a:pt x="16971" y="7086"/>
                  <a:pt x="19157" y="6255"/>
                </a:cubicBezTo>
                <a:lnTo>
                  <a:pt x="19157" y="10898"/>
                </a:lnTo>
                <a:close/>
                <a:moveTo>
                  <a:pt x="10800" y="1857"/>
                </a:moveTo>
                <a:cubicBezTo>
                  <a:pt x="16329" y="1857"/>
                  <a:pt x="19157" y="3225"/>
                  <a:pt x="19157" y="3763"/>
                </a:cubicBezTo>
                <a:cubicBezTo>
                  <a:pt x="19157" y="4349"/>
                  <a:pt x="16329" y="5669"/>
                  <a:pt x="10800" y="5669"/>
                </a:cubicBezTo>
                <a:cubicBezTo>
                  <a:pt x="5336" y="5669"/>
                  <a:pt x="2443" y="4349"/>
                  <a:pt x="2443" y="3763"/>
                </a:cubicBezTo>
                <a:cubicBezTo>
                  <a:pt x="2443" y="3225"/>
                  <a:pt x="5336" y="1857"/>
                  <a:pt x="10800" y="1857"/>
                </a:cubicBezTo>
                <a:close/>
                <a:moveTo>
                  <a:pt x="10800" y="19743"/>
                </a:moveTo>
                <a:cubicBezTo>
                  <a:pt x="5400" y="19743"/>
                  <a:pt x="2443" y="18472"/>
                  <a:pt x="2443" y="17935"/>
                </a:cubicBezTo>
                <a:cubicBezTo>
                  <a:pt x="2443" y="13341"/>
                  <a:pt x="2443" y="13341"/>
                  <a:pt x="2443" y="13341"/>
                </a:cubicBezTo>
                <a:cubicBezTo>
                  <a:pt x="4629" y="14172"/>
                  <a:pt x="7714" y="14563"/>
                  <a:pt x="10800" y="14563"/>
                </a:cubicBezTo>
                <a:cubicBezTo>
                  <a:pt x="13950" y="14563"/>
                  <a:pt x="16971" y="14172"/>
                  <a:pt x="19157" y="13341"/>
                </a:cubicBezTo>
                <a:cubicBezTo>
                  <a:pt x="19157" y="17935"/>
                  <a:pt x="19157" y="17935"/>
                  <a:pt x="19157" y="17935"/>
                </a:cubicBezTo>
                <a:cubicBezTo>
                  <a:pt x="19157" y="18472"/>
                  <a:pt x="16264" y="19743"/>
                  <a:pt x="10800" y="19743"/>
                </a:cubicBezTo>
                <a:close/>
                <a:moveTo>
                  <a:pt x="16071" y="10067"/>
                </a:moveTo>
                <a:cubicBezTo>
                  <a:pt x="16071" y="8943"/>
                  <a:pt x="16071" y="8943"/>
                  <a:pt x="16071" y="8943"/>
                </a:cubicBezTo>
                <a:cubicBezTo>
                  <a:pt x="16071" y="8454"/>
                  <a:pt x="16521" y="8112"/>
                  <a:pt x="17164" y="8112"/>
                </a:cubicBezTo>
                <a:cubicBezTo>
                  <a:pt x="17743" y="8112"/>
                  <a:pt x="18257" y="8454"/>
                  <a:pt x="18257" y="8943"/>
                </a:cubicBezTo>
                <a:cubicBezTo>
                  <a:pt x="18257" y="10067"/>
                  <a:pt x="18257" y="10067"/>
                  <a:pt x="18257" y="10067"/>
                </a:cubicBezTo>
                <a:cubicBezTo>
                  <a:pt x="18257" y="10556"/>
                  <a:pt x="17743" y="10898"/>
                  <a:pt x="17164" y="10898"/>
                </a:cubicBezTo>
                <a:cubicBezTo>
                  <a:pt x="16521" y="10898"/>
                  <a:pt x="16071" y="10556"/>
                  <a:pt x="16071" y="100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0" name="Google Shape;480;p42"/>
          <p:cNvSpPr/>
          <p:nvPr/>
        </p:nvSpPr>
        <p:spPr>
          <a:xfrm>
            <a:off x="2374050" y="2544913"/>
            <a:ext cx="568364" cy="401220"/>
          </a:xfrm>
          <a:custGeom>
            <a:rect b="b" l="l" r="r" t="t"/>
            <a:pathLst>
              <a:path extrusionOk="0" h="21600" w="21533">
                <a:moveTo>
                  <a:pt x="21321" y="8169"/>
                </a:moveTo>
                <a:cubicBezTo>
                  <a:pt x="21126" y="7823"/>
                  <a:pt x="20883" y="7615"/>
                  <a:pt x="20591" y="7615"/>
                </a:cubicBezTo>
                <a:cubicBezTo>
                  <a:pt x="19423" y="7615"/>
                  <a:pt x="19423" y="7615"/>
                  <a:pt x="19423" y="7615"/>
                </a:cubicBezTo>
                <a:cubicBezTo>
                  <a:pt x="19423" y="4015"/>
                  <a:pt x="19423" y="4015"/>
                  <a:pt x="19423" y="4015"/>
                </a:cubicBezTo>
                <a:cubicBezTo>
                  <a:pt x="19423" y="3392"/>
                  <a:pt x="19083" y="2977"/>
                  <a:pt x="18645" y="2977"/>
                </a:cubicBezTo>
                <a:cubicBezTo>
                  <a:pt x="10472" y="2977"/>
                  <a:pt x="10472" y="2977"/>
                  <a:pt x="10472" y="2977"/>
                </a:cubicBezTo>
                <a:cubicBezTo>
                  <a:pt x="9402" y="485"/>
                  <a:pt x="9402" y="485"/>
                  <a:pt x="9402" y="485"/>
                </a:cubicBezTo>
                <a:cubicBezTo>
                  <a:pt x="9256" y="138"/>
                  <a:pt x="9013" y="0"/>
                  <a:pt x="8721" y="0"/>
                </a:cubicBezTo>
                <a:cubicBezTo>
                  <a:pt x="2688" y="0"/>
                  <a:pt x="2688" y="0"/>
                  <a:pt x="2688" y="0"/>
                </a:cubicBezTo>
                <a:cubicBezTo>
                  <a:pt x="2250" y="0"/>
                  <a:pt x="1861" y="346"/>
                  <a:pt x="1861" y="969"/>
                </a:cubicBezTo>
                <a:cubicBezTo>
                  <a:pt x="1861" y="7615"/>
                  <a:pt x="1861" y="7615"/>
                  <a:pt x="1861" y="7615"/>
                </a:cubicBezTo>
                <a:cubicBezTo>
                  <a:pt x="937" y="7615"/>
                  <a:pt x="937" y="7615"/>
                  <a:pt x="937" y="7615"/>
                </a:cubicBezTo>
                <a:cubicBezTo>
                  <a:pt x="645" y="7615"/>
                  <a:pt x="402" y="7823"/>
                  <a:pt x="207" y="8169"/>
                </a:cubicBezTo>
                <a:cubicBezTo>
                  <a:pt x="61" y="8446"/>
                  <a:pt x="-36" y="8862"/>
                  <a:pt x="13" y="9277"/>
                </a:cubicBezTo>
                <a:cubicBezTo>
                  <a:pt x="1764" y="20562"/>
                  <a:pt x="1764" y="20562"/>
                  <a:pt x="1764" y="20562"/>
                </a:cubicBezTo>
                <a:cubicBezTo>
                  <a:pt x="1861" y="21185"/>
                  <a:pt x="2250" y="21600"/>
                  <a:pt x="2688" y="21600"/>
                </a:cubicBezTo>
                <a:cubicBezTo>
                  <a:pt x="18645" y="21600"/>
                  <a:pt x="18645" y="21600"/>
                  <a:pt x="18645" y="21600"/>
                </a:cubicBezTo>
                <a:cubicBezTo>
                  <a:pt x="19083" y="21600"/>
                  <a:pt x="19423" y="21185"/>
                  <a:pt x="19569" y="20562"/>
                </a:cubicBezTo>
                <a:cubicBezTo>
                  <a:pt x="21515" y="9277"/>
                  <a:pt x="21515" y="9277"/>
                  <a:pt x="21515" y="9277"/>
                </a:cubicBezTo>
                <a:cubicBezTo>
                  <a:pt x="21564" y="8931"/>
                  <a:pt x="21515" y="8446"/>
                  <a:pt x="21321" y="8169"/>
                </a:cubicBezTo>
                <a:close/>
                <a:moveTo>
                  <a:pt x="3515" y="2285"/>
                </a:moveTo>
                <a:cubicBezTo>
                  <a:pt x="8234" y="2285"/>
                  <a:pt x="8234" y="2285"/>
                  <a:pt x="8234" y="2285"/>
                </a:cubicBezTo>
                <a:cubicBezTo>
                  <a:pt x="9305" y="4777"/>
                  <a:pt x="9305" y="4777"/>
                  <a:pt x="9305" y="4777"/>
                </a:cubicBezTo>
                <a:cubicBezTo>
                  <a:pt x="9450" y="5123"/>
                  <a:pt x="9742" y="5262"/>
                  <a:pt x="9986" y="5262"/>
                </a:cubicBezTo>
                <a:cubicBezTo>
                  <a:pt x="17769" y="5262"/>
                  <a:pt x="17769" y="5262"/>
                  <a:pt x="17769" y="5262"/>
                </a:cubicBezTo>
                <a:cubicBezTo>
                  <a:pt x="17769" y="7615"/>
                  <a:pt x="17769" y="7615"/>
                  <a:pt x="17769" y="7615"/>
                </a:cubicBezTo>
                <a:cubicBezTo>
                  <a:pt x="3515" y="7615"/>
                  <a:pt x="3515" y="7615"/>
                  <a:pt x="3515" y="7615"/>
                </a:cubicBezTo>
                <a:lnTo>
                  <a:pt x="3515" y="2285"/>
                </a:lnTo>
                <a:close/>
                <a:moveTo>
                  <a:pt x="17915" y="18969"/>
                </a:moveTo>
                <a:cubicBezTo>
                  <a:pt x="3418" y="18969"/>
                  <a:pt x="3418" y="18969"/>
                  <a:pt x="3418" y="18969"/>
                </a:cubicBezTo>
                <a:cubicBezTo>
                  <a:pt x="2105" y="10315"/>
                  <a:pt x="2105" y="10315"/>
                  <a:pt x="2105" y="10315"/>
                </a:cubicBezTo>
                <a:cubicBezTo>
                  <a:pt x="19375" y="10315"/>
                  <a:pt x="19375" y="10315"/>
                  <a:pt x="19375" y="10315"/>
                </a:cubicBezTo>
                <a:lnTo>
                  <a:pt x="17915" y="1896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1" name="Google Shape;481;p42"/>
          <p:cNvSpPr/>
          <p:nvPr/>
        </p:nvSpPr>
        <p:spPr>
          <a:xfrm>
            <a:off x="2332472" y="5746875"/>
            <a:ext cx="651537" cy="488696"/>
          </a:xfrm>
          <a:custGeom>
            <a:rect b="b" l="l" r="r" t="t"/>
            <a:pathLst>
              <a:path extrusionOk="0" h="4469" w="5958">
                <a:moveTo>
                  <a:pt x="1629" y="606"/>
                </a:moveTo>
                <a:lnTo>
                  <a:pt x="1583" y="652"/>
                </a:lnTo>
                <a:lnTo>
                  <a:pt x="47" y="2141"/>
                </a:lnTo>
                <a:lnTo>
                  <a:pt x="1" y="2234"/>
                </a:lnTo>
                <a:lnTo>
                  <a:pt x="47" y="2327"/>
                </a:lnTo>
                <a:lnTo>
                  <a:pt x="1583" y="3817"/>
                </a:lnTo>
                <a:lnTo>
                  <a:pt x="1629" y="3863"/>
                </a:lnTo>
                <a:lnTo>
                  <a:pt x="1722" y="3817"/>
                </a:lnTo>
                <a:lnTo>
                  <a:pt x="1862" y="3677"/>
                </a:lnTo>
                <a:lnTo>
                  <a:pt x="1909" y="3584"/>
                </a:lnTo>
                <a:lnTo>
                  <a:pt x="1862" y="3491"/>
                </a:lnTo>
                <a:lnTo>
                  <a:pt x="606" y="2234"/>
                </a:lnTo>
                <a:lnTo>
                  <a:pt x="1862" y="931"/>
                </a:lnTo>
                <a:lnTo>
                  <a:pt x="1909" y="885"/>
                </a:lnTo>
                <a:lnTo>
                  <a:pt x="1862" y="792"/>
                </a:lnTo>
                <a:lnTo>
                  <a:pt x="1722" y="652"/>
                </a:lnTo>
                <a:lnTo>
                  <a:pt x="1629" y="606"/>
                </a:lnTo>
                <a:close/>
                <a:moveTo>
                  <a:pt x="4329" y="606"/>
                </a:moveTo>
                <a:lnTo>
                  <a:pt x="4282" y="652"/>
                </a:lnTo>
                <a:lnTo>
                  <a:pt x="4096" y="792"/>
                </a:lnTo>
                <a:lnTo>
                  <a:pt x="4096" y="885"/>
                </a:lnTo>
                <a:lnTo>
                  <a:pt x="4096" y="931"/>
                </a:lnTo>
                <a:lnTo>
                  <a:pt x="5399" y="2234"/>
                </a:lnTo>
                <a:lnTo>
                  <a:pt x="4096" y="3491"/>
                </a:lnTo>
                <a:lnTo>
                  <a:pt x="4096" y="3584"/>
                </a:lnTo>
                <a:lnTo>
                  <a:pt x="4096" y="3677"/>
                </a:lnTo>
                <a:lnTo>
                  <a:pt x="4282" y="3817"/>
                </a:lnTo>
                <a:lnTo>
                  <a:pt x="4329" y="3863"/>
                </a:lnTo>
                <a:lnTo>
                  <a:pt x="4422" y="3817"/>
                </a:lnTo>
                <a:lnTo>
                  <a:pt x="5958" y="2327"/>
                </a:lnTo>
                <a:lnTo>
                  <a:pt x="5958" y="2234"/>
                </a:lnTo>
                <a:lnTo>
                  <a:pt x="5958" y="2141"/>
                </a:lnTo>
                <a:lnTo>
                  <a:pt x="4422" y="652"/>
                </a:lnTo>
                <a:lnTo>
                  <a:pt x="4329" y="606"/>
                </a:lnTo>
                <a:close/>
                <a:moveTo>
                  <a:pt x="3444" y="1"/>
                </a:moveTo>
                <a:lnTo>
                  <a:pt x="3398" y="94"/>
                </a:lnTo>
                <a:lnTo>
                  <a:pt x="2188" y="4282"/>
                </a:lnTo>
                <a:lnTo>
                  <a:pt x="2188" y="4375"/>
                </a:lnTo>
                <a:lnTo>
                  <a:pt x="2234" y="4422"/>
                </a:lnTo>
                <a:lnTo>
                  <a:pt x="2467" y="4468"/>
                </a:lnTo>
                <a:lnTo>
                  <a:pt x="2514" y="4468"/>
                </a:lnTo>
                <a:lnTo>
                  <a:pt x="2560" y="4375"/>
                </a:lnTo>
                <a:lnTo>
                  <a:pt x="3817" y="187"/>
                </a:lnTo>
                <a:lnTo>
                  <a:pt x="3770" y="94"/>
                </a:lnTo>
                <a:lnTo>
                  <a:pt x="3724" y="47"/>
                </a:lnTo>
                <a:lnTo>
                  <a:pt x="3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2"/>
          <p:cNvSpPr/>
          <p:nvPr/>
        </p:nvSpPr>
        <p:spPr>
          <a:xfrm>
            <a:off x="2334201" y="4068269"/>
            <a:ext cx="568378" cy="524005"/>
          </a:xfrm>
          <a:custGeom>
            <a:rect b="b" l="l" r="r" t="t"/>
            <a:pathLst>
              <a:path extrusionOk="0" h="5493" w="5958">
                <a:moveTo>
                  <a:pt x="4747" y="745"/>
                </a:moveTo>
                <a:lnTo>
                  <a:pt x="4934" y="792"/>
                </a:lnTo>
                <a:lnTo>
                  <a:pt x="5027" y="885"/>
                </a:lnTo>
                <a:lnTo>
                  <a:pt x="5120" y="1024"/>
                </a:lnTo>
                <a:lnTo>
                  <a:pt x="5166" y="1164"/>
                </a:lnTo>
                <a:lnTo>
                  <a:pt x="5120" y="1304"/>
                </a:lnTo>
                <a:lnTo>
                  <a:pt x="5073" y="1443"/>
                </a:lnTo>
                <a:lnTo>
                  <a:pt x="4934" y="1536"/>
                </a:lnTo>
                <a:lnTo>
                  <a:pt x="4608" y="1536"/>
                </a:lnTo>
                <a:lnTo>
                  <a:pt x="4468" y="1443"/>
                </a:lnTo>
                <a:lnTo>
                  <a:pt x="4422" y="1304"/>
                </a:lnTo>
                <a:lnTo>
                  <a:pt x="4375" y="1164"/>
                </a:lnTo>
                <a:lnTo>
                  <a:pt x="4422" y="1024"/>
                </a:lnTo>
                <a:lnTo>
                  <a:pt x="4468" y="885"/>
                </a:lnTo>
                <a:lnTo>
                  <a:pt x="4608" y="792"/>
                </a:lnTo>
                <a:lnTo>
                  <a:pt x="4747" y="745"/>
                </a:lnTo>
                <a:close/>
                <a:moveTo>
                  <a:pt x="4375" y="1"/>
                </a:moveTo>
                <a:lnTo>
                  <a:pt x="4282" y="47"/>
                </a:lnTo>
                <a:lnTo>
                  <a:pt x="4096" y="187"/>
                </a:lnTo>
                <a:lnTo>
                  <a:pt x="4003" y="233"/>
                </a:lnTo>
                <a:lnTo>
                  <a:pt x="3956" y="233"/>
                </a:lnTo>
                <a:lnTo>
                  <a:pt x="4142" y="699"/>
                </a:lnTo>
                <a:lnTo>
                  <a:pt x="4049" y="838"/>
                </a:lnTo>
                <a:lnTo>
                  <a:pt x="3677" y="885"/>
                </a:lnTo>
                <a:lnTo>
                  <a:pt x="3584" y="931"/>
                </a:lnTo>
                <a:lnTo>
                  <a:pt x="3584" y="1350"/>
                </a:lnTo>
                <a:lnTo>
                  <a:pt x="3677" y="1397"/>
                </a:lnTo>
                <a:lnTo>
                  <a:pt x="4049" y="1443"/>
                </a:lnTo>
                <a:lnTo>
                  <a:pt x="4142" y="1629"/>
                </a:lnTo>
                <a:lnTo>
                  <a:pt x="3956" y="2048"/>
                </a:lnTo>
                <a:lnTo>
                  <a:pt x="4003" y="2095"/>
                </a:lnTo>
                <a:lnTo>
                  <a:pt x="4375" y="2281"/>
                </a:lnTo>
                <a:lnTo>
                  <a:pt x="4515" y="2141"/>
                </a:lnTo>
                <a:lnTo>
                  <a:pt x="4654" y="1955"/>
                </a:lnTo>
                <a:lnTo>
                  <a:pt x="4841" y="1955"/>
                </a:lnTo>
                <a:lnTo>
                  <a:pt x="5027" y="2141"/>
                </a:lnTo>
                <a:lnTo>
                  <a:pt x="5166" y="2281"/>
                </a:lnTo>
                <a:lnTo>
                  <a:pt x="5539" y="2095"/>
                </a:lnTo>
                <a:lnTo>
                  <a:pt x="5585" y="2048"/>
                </a:lnTo>
                <a:lnTo>
                  <a:pt x="5399" y="1629"/>
                </a:lnTo>
                <a:lnTo>
                  <a:pt x="5492" y="1443"/>
                </a:lnTo>
                <a:lnTo>
                  <a:pt x="5864" y="1397"/>
                </a:lnTo>
                <a:lnTo>
                  <a:pt x="5957" y="1350"/>
                </a:lnTo>
                <a:lnTo>
                  <a:pt x="5957" y="931"/>
                </a:lnTo>
                <a:lnTo>
                  <a:pt x="5864" y="885"/>
                </a:lnTo>
                <a:lnTo>
                  <a:pt x="5492" y="838"/>
                </a:lnTo>
                <a:lnTo>
                  <a:pt x="5399" y="699"/>
                </a:lnTo>
                <a:lnTo>
                  <a:pt x="5585" y="233"/>
                </a:lnTo>
                <a:lnTo>
                  <a:pt x="5539" y="233"/>
                </a:lnTo>
                <a:lnTo>
                  <a:pt x="5166" y="1"/>
                </a:lnTo>
                <a:lnTo>
                  <a:pt x="4841" y="373"/>
                </a:lnTo>
                <a:lnTo>
                  <a:pt x="4654" y="373"/>
                </a:lnTo>
                <a:lnTo>
                  <a:pt x="4515" y="140"/>
                </a:lnTo>
                <a:lnTo>
                  <a:pt x="4375" y="1"/>
                </a:lnTo>
                <a:close/>
                <a:moveTo>
                  <a:pt x="2141" y="1955"/>
                </a:moveTo>
                <a:lnTo>
                  <a:pt x="2281" y="2002"/>
                </a:lnTo>
                <a:lnTo>
                  <a:pt x="2420" y="2095"/>
                </a:lnTo>
                <a:lnTo>
                  <a:pt x="2560" y="2188"/>
                </a:lnTo>
                <a:lnTo>
                  <a:pt x="2653" y="2281"/>
                </a:lnTo>
                <a:lnTo>
                  <a:pt x="2746" y="2421"/>
                </a:lnTo>
                <a:lnTo>
                  <a:pt x="2793" y="2560"/>
                </a:lnTo>
                <a:lnTo>
                  <a:pt x="2793" y="2746"/>
                </a:lnTo>
                <a:lnTo>
                  <a:pt x="2793" y="2886"/>
                </a:lnTo>
                <a:lnTo>
                  <a:pt x="2746" y="3026"/>
                </a:lnTo>
                <a:lnTo>
                  <a:pt x="2653" y="3165"/>
                </a:lnTo>
                <a:lnTo>
                  <a:pt x="2560" y="3305"/>
                </a:lnTo>
                <a:lnTo>
                  <a:pt x="2420" y="3398"/>
                </a:lnTo>
                <a:lnTo>
                  <a:pt x="2281" y="3491"/>
                </a:lnTo>
                <a:lnTo>
                  <a:pt x="2141" y="3538"/>
                </a:lnTo>
                <a:lnTo>
                  <a:pt x="1815" y="3538"/>
                </a:lnTo>
                <a:lnTo>
                  <a:pt x="1676" y="3491"/>
                </a:lnTo>
                <a:lnTo>
                  <a:pt x="1536" y="3398"/>
                </a:lnTo>
                <a:lnTo>
                  <a:pt x="1443" y="3305"/>
                </a:lnTo>
                <a:lnTo>
                  <a:pt x="1350" y="3165"/>
                </a:lnTo>
                <a:lnTo>
                  <a:pt x="1257" y="3026"/>
                </a:lnTo>
                <a:lnTo>
                  <a:pt x="1210" y="2886"/>
                </a:lnTo>
                <a:lnTo>
                  <a:pt x="1210" y="2746"/>
                </a:lnTo>
                <a:lnTo>
                  <a:pt x="1210" y="2560"/>
                </a:lnTo>
                <a:lnTo>
                  <a:pt x="1257" y="2421"/>
                </a:lnTo>
                <a:lnTo>
                  <a:pt x="1350" y="2281"/>
                </a:lnTo>
                <a:lnTo>
                  <a:pt x="1443" y="2188"/>
                </a:lnTo>
                <a:lnTo>
                  <a:pt x="1536" y="2095"/>
                </a:lnTo>
                <a:lnTo>
                  <a:pt x="1676" y="2002"/>
                </a:lnTo>
                <a:lnTo>
                  <a:pt x="1815" y="1955"/>
                </a:lnTo>
                <a:close/>
                <a:moveTo>
                  <a:pt x="1722" y="745"/>
                </a:moveTo>
                <a:lnTo>
                  <a:pt x="1629" y="792"/>
                </a:lnTo>
                <a:lnTo>
                  <a:pt x="1629" y="838"/>
                </a:lnTo>
                <a:lnTo>
                  <a:pt x="1536" y="1304"/>
                </a:lnTo>
                <a:lnTo>
                  <a:pt x="1304" y="1397"/>
                </a:lnTo>
                <a:lnTo>
                  <a:pt x="931" y="1118"/>
                </a:lnTo>
                <a:lnTo>
                  <a:pt x="885" y="1118"/>
                </a:lnTo>
                <a:lnTo>
                  <a:pt x="792" y="1164"/>
                </a:lnTo>
                <a:lnTo>
                  <a:pt x="652" y="1304"/>
                </a:lnTo>
                <a:lnTo>
                  <a:pt x="373" y="1583"/>
                </a:lnTo>
                <a:lnTo>
                  <a:pt x="373" y="1629"/>
                </a:lnTo>
                <a:lnTo>
                  <a:pt x="373" y="1676"/>
                </a:lnTo>
                <a:lnTo>
                  <a:pt x="652" y="2048"/>
                </a:lnTo>
                <a:lnTo>
                  <a:pt x="559" y="2281"/>
                </a:lnTo>
                <a:lnTo>
                  <a:pt x="94" y="2374"/>
                </a:lnTo>
                <a:lnTo>
                  <a:pt x="47" y="2374"/>
                </a:lnTo>
                <a:lnTo>
                  <a:pt x="0" y="2467"/>
                </a:lnTo>
                <a:lnTo>
                  <a:pt x="0" y="3026"/>
                </a:lnTo>
                <a:lnTo>
                  <a:pt x="47" y="3072"/>
                </a:lnTo>
                <a:lnTo>
                  <a:pt x="94" y="3119"/>
                </a:lnTo>
                <a:lnTo>
                  <a:pt x="559" y="3165"/>
                </a:lnTo>
                <a:lnTo>
                  <a:pt x="652" y="3444"/>
                </a:lnTo>
                <a:lnTo>
                  <a:pt x="512" y="3631"/>
                </a:lnTo>
                <a:lnTo>
                  <a:pt x="373" y="3817"/>
                </a:lnTo>
                <a:lnTo>
                  <a:pt x="373" y="3863"/>
                </a:lnTo>
                <a:lnTo>
                  <a:pt x="466" y="4003"/>
                </a:lnTo>
                <a:lnTo>
                  <a:pt x="792" y="4329"/>
                </a:lnTo>
                <a:lnTo>
                  <a:pt x="885" y="4375"/>
                </a:lnTo>
                <a:lnTo>
                  <a:pt x="931" y="4375"/>
                </a:lnTo>
                <a:lnTo>
                  <a:pt x="1304" y="4096"/>
                </a:lnTo>
                <a:lnTo>
                  <a:pt x="1536" y="4189"/>
                </a:lnTo>
                <a:lnTo>
                  <a:pt x="1629" y="4654"/>
                </a:lnTo>
                <a:lnTo>
                  <a:pt x="1629" y="4701"/>
                </a:lnTo>
                <a:lnTo>
                  <a:pt x="1722" y="4748"/>
                </a:lnTo>
                <a:lnTo>
                  <a:pt x="2281" y="4748"/>
                </a:lnTo>
                <a:lnTo>
                  <a:pt x="2327" y="4701"/>
                </a:lnTo>
                <a:lnTo>
                  <a:pt x="2374" y="4654"/>
                </a:lnTo>
                <a:lnTo>
                  <a:pt x="2420" y="4189"/>
                </a:lnTo>
                <a:lnTo>
                  <a:pt x="2700" y="4096"/>
                </a:lnTo>
                <a:lnTo>
                  <a:pt x="3025" y="4375"/>
                </a:lnTo>
                <a:lnTo>
                  <a:pt x="3119" y="4375"/>
                </a:lnTo>
                <a:lnTo>
                  <a:pt x="3212" y="4329"/>
                </a:lnTo>
                <a:lnTo>
                  <a:pt x="3351" y="4189"/>
                </a:lnTo>
                <a:lnTo>
                  <a:pt x="3584" y="3910"/>
                </a:lnTo>
                <a:lnTo>
                  <a:pt x="3631" y="3863"/>
                </a:lnTo>
                <a:lnTo>
                  <a:pt x="3584" y="3770"/>
                </a:lnTo>
                <a:lnTo>
                  <a:pt x="3305" y="3444"/>
                </a:lnTo>
                <a:lnTo>
                  <a:pt x="3444" y="3212"/>
                </a:lnTo>
                <a:lnTo>
                  <a:pt x="3910" y="3119"/>
                </a:lnTo>
                <a:lnTo>
                  <a:pt x="3956" y="3072"/>
                </a:lnTo>
                <a:lnTo>
                  <a:pt x="3956" y="3026"/>
                </a:lnTo>
                <a:lnTo>
                  <a:pt x="3956" y="2467"/>
                </a:lnTo>
                <a:lnTo>
                  <a:pt x="3956" y="2421"/>
                </a:lnTo>
                <a:lnTo>
                  <a:pt x="3910" y="2374"/>
                </a:lnTo>
                <a:lnTo>
                  <a:pt x="3444" y="2281"/>
                </a:lnTo>
                <a:lnTo>
                  <a:pt x="3305" y="2048"/>
                </a:lnTo>
                <a:lnTo>
                  <a:pt x="3444" y="1862"/>
                </a:lnTo>
                <a:lnTo>
                  <a:pt x="3584" y="1676"/>
                </a:lnTo>
                <a:lnTo>
                  <a:pt x="3631" y="1629"/>
                </a:lnTo>
                <a:lnTo>
                  <a:pt x="3491" y="1443"/>
                </a:lnTo>
                <a:lnTo>
                  <a:pt x="3165" y="1118"/>
                </a:lnTo>
                <a:lnTo>
                  <a:pt x="3025" y="1118"/>
                </a:lnTo>
                <a:lnTo>
                  <a:pt x="2653" y="1397"/>
                </a:lnTo>
                <a:lnTo>
                  <a:pt x="2420" y="1304"/>
                </a:lnTo>
                <a:lnTo>
                  <a:pt x="2374" y="838"/>
                </a:lnTo>
                <a:lnTo>
                  <a:pt x="2327" y="792"/>
                </a:lnTo>
                <a:lnTo>
                  <a:pt x="2281" y="745"/>
                </a:lnTo>
                <a:close/>
                <a:moveTo>
                  <a:pt x="4747" y="3910"/>
                </a:moveTo>
                <a:lnTo>
                  <a:pt x="4934" y="3956"/>
                </a:lnTo>
                <a:lnTo>
                  <a:pt x="5027" y="4049"/>
                </a:lnTo>
                <a:lnTo>
                  <a:pt x="5120" y="4189"/>
                </a:lnTo>
                <a:lnTo>
                  <a:pt x="5166" y="4329"/>
                </a:lnTo>
                <a:lnTo>
                  <a:pt x="5120" y="4468"/>
                </a:lnTo>
                <a:lnTo>
                  <a:pt x="5073" y="4608"/>
                </a:lnTo>
                <a:lnTo>
                  <a:pt x="4934" y="4701"/>
                </a:lnTo>
                <a:lnTo>
                  <a:pt x="4747" y="4748"/>
                </a:lnTo>
                <a:lnTo>
                  <a:pt x="4608" y="4701"/>
                </a:lnTo>
                <a:lnTo>
                  <a:pt x="4468" y="4608"/>
                </a:lnTo>
                <a:lnTo>
                  <a:pt x="4422" y="4468"/>
                </a:lnTo>
                <a:lnTo>
                  <a:pt x="4375" y="4329"/>
                </a:lnTo>
                <a:lnTo>
                  <a:pt x="4422" y="4189"/>
                </a:lnTo>
                <a:lnTo>
                  <a:pt x="4468" y="4049"/>
                </a:lnTo>
                <a:lnTo>
                  <a:pt x="4608" y="3956"/>
                </a:lnTo>
                <a:lnTo>
                  <a:pt x="4747" y="3910"/>
                </a:lnTo>
                <a:close/>
                <a:moveTo>
                  <a:pt x="4375" y="3165"/>
                </a:moveTo>
                <a:lnTo>
                  <a:pt x="4282" y="3258"/>
                </a:lnTo>
                <a:lnTo>
                  <a:pt x="4096" y="3351"/>
                </a:lnTo>
                <a:lnTo>
                  <a:pt x="4003" y="3398"/>
                </a:lnTo>
                <a:lnTo>
                  <a:pt x="3956" y="3444"/>
                </a:lnTo>
                <a:lnTo>
                  <a:pt x="4142" y="3863"/>
                </a:lnTo>
                <a:lnTo>
                  <a:pt x="4049" y="4003"/>
                </a:lnTo>
                <a:lnTo>
                  <a:pt x="3677" y="4049"/>
                </a:lnTo>
                <a:lnTo>
                  <a:pt x="3584" y="4096"/>
                </a:lnTo>
                <a:lnTo>
                  <a:pt x="3584" y="4561"/>
                </a:lnTo>
                <a:lnTo>
                  <a:pt x="3677" y="4608"/>
                </a:lnTo>
                <a:lnTo>
                  <a:pt x="4049" y="4654"/>
                </a:lnTo>
                <a:lnTo>
                  <a:pt x="4142" y="4794"/>
                </a:lnTo>
                <a:lnTo>
                  <a:pt x="3956" y="5213"/>
                </a:lnTo>
                <a:lnTo>
                  <a:pt x="4003" y="5259"/>
                </a:lnTo>
                <a:lnTo>
                  <a:pt x="4375" y="5492"/>
                </a:lnTo>
                <a:lnTo>
                  <a:pt x="4515" y="5306"/>
                </a:lnTo>
                <a:lnTo>
                  <a:pt x="4654" y="5120"/>
                </a:lnTo>
                <a:lnTo>
                  <a:pt x="4841" y="5120"/>
                </a:lnTo>
                <a:lnTo>
                  <a:pt x="5027" y="5306"/>
                </a:lnTo>
                <a:lnTo>
                  <a:pt x="5166" y="5492"/>
                </a:lnTo>
                <a:lnTo>
                  <a:pt x="5539" y="5259"/>
                </a:lnTo>
                <a:lnTo>
                  <a:pt x="5585" y="5213"/>
                </a:lnTo>
                <a:lnTo>
                  <a:pt x="5399" y="4794"/>
                </a:lnTo>
                <a:lnTo>
                  <a:pt x="5492" y="4654"/>
                </a:lnTo>
                <a:lnTo>
                  <a:pt x="5864" y="4608"/>
                </a:lnTo>
                <a:lnTo>
                  <a:pt x="5957" y="4561"/>
                </a:lnTo>
                <a:lnTo>
                  <a:pt x="5957" y="4096"/>
                </a:lnTo>
                <a:lnTo>
                  <a:pt x="5864" y="4049"/>
                </a:lnTo>
                <a:lnTo>
                  <a:pt x="5492" y="4003"/>
                </a:lnTo>
                <a:lnTo>
                  <a:pt x="5399" y="3863"/>
                </a:lnTo>
                <a:lnTo>
                  <a:pt x="5585" y="3444"/>
                </a:lnTo>
                <a:lnTo>
                  <a:pt x="5539" y="3398"/>
                </a:lnTo>
                <a:lnTo>
                  <a:pt x="5166" y="3165"/>
                </a:lnTo>
                <a:lnTo>
                  <a:pt x="5166" y="3212"/>
                </a:lnTo>
                <a:lnTo>
                  <a:pt x="4841" y="3538"/>
                </a:lnTo>
                <a:lnTo>
                  <a:pt x="4654" y="3538"/>
                </a:lnTo>
                <a:lnTo>
                  <a:pt x="4515" y="3351"/>
                </a:lnTo>
                <a:lnTo>
                  <a:pt x="4375" y="31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/>
          <p:nvPr/>
        </p:nvSpPr>
        <p:spPr>
          <a:xfrm>
            <a:off x="3844814" y="3080533"/>
            <a:ext cx="2027100" cy="20271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6085501" y="4450436"/>
            <a:ext cx="1446900" cy="14469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3"/>
          <p:cNvSpPr/>
          <p:nvPr/>
        </p:nvSpPr>
        <p:spPr>
          <a:xfrm>
            <a:off x="4134901" y="1207311"/>
            <a:ext cx="1446900" cy="14469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2052801" y="4450424"/>
            <a:ext cx="1446900" cy="14469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4134902" y="3556506"/>
            <a:ext cx="1446906" cy="1243367"/>
          </a:xfrm>
          <a:custGeom>
            <a:rect b="b" l="l" r="r" t="t"/>
            <a:pathLst>
              <a:path extrusionOk="0" h="5113" w="5950">
                <a:moveTo>
                  <a:pt x="4369" y="419"/>
                </a:moveTo>
                <a:lnTo>
                  <a:pt x="4695" y="465"/>
                </a:lnTo>
                <a:lnTo>
                  <a:pt x="5020" y="558"/>
                </a:lnTo>
                <a:lnTo>
                  <a:pt x="5159" y="651"/>
                </a:lnTo>
                <a:lnTo>
                  <a:pt x="5299" y="744"/>
                </a:lnTo>
                <a:lnTo>
                  <a:pt x="5392" y="883"/>
                </a:lnTo>
                <a:lnTo>
                  <a:pt x="5485" y="1069"/>
                </a:lnTo>
                <a:lnTo>
                  <a:pt x="5531" y="1302"/>
                </a:lnTo>
                <a:lnTo>
                  <a:pt x="5531" y="1581"/>
                </a:lnTo>
                <a:lnTo>
                  <a:pt x="5485" y="1859"/>
                </a:lnTo>
                <a:lnTo>
                  <a:pt x="5392" y="2138"/>
                </a:lnTo>
                <a:lnTo>
                  <a:pt x="5206" y="2417"/>
                </a:lnTo>
                <a:lnTo>
                  <a:pt x="4927" y="2742"/>
                </a:lnTo>
                <a:lnTo>
                  <a:pt x="2975" y="4602"/>
                </a:lnTo>
                <a:lnTo>
                  <a:pt x="1069" y="2742"/>
                </a:lnTo>
                <a:lnTo>
                  <a:pt x="791" y="2417"/>
                </a:lnTo>
                <a:lnTo>
                  <a:pt x="605" y="2138"/>
                </a:lnTo>
                <a:lnTo>
                  <a:pt x="465" y="1859"/>
                </a:lnTo>
                <a:lnTo>
                  <a:pt x="465" y="1581"/>
                </a:lnTo>
                <a:lnTo>
                  <a:pt x="465" y="1302"/>
                </a:lnTo>
                <a:lnTo>
                  <a:pt x="512" y="1069"/>
                </a:lnTo>
                <a:lnTo>
                  <a:pt x="605" y="883"/>
                </a:lnTo>
                <a:lnTo>
                  <a:pt x="698" y="744"/>
                </a:lnTo>
                <a:lnTo>
                  <a:pt x="837" y="651"/>
                </a:lnTo>
                <a:lnTo>
                  <a:pt x="976" y="558"/>
                </a:lnTo>
                <a:lnTo>
                  <a:pt x="1302" y="465"/>
                </a:lnTo>
                <a:lnTo>
                  <a:pt x="1627" y="419"/>
                </a:lnTo>
                <a:lnTo>
                  <a:pt x="1767" y="465"/>
                </a:lnTo>
                <a:lnTo>
                  <a:pt x="1999" y="512"/>
                </a:lnTo>
                <a:lnTo>
                  <a:pt x="2324" y="744"/>
                </a:lnTo>
                <a:lnTo>
                  <a:pt x="2650" y="976"/>
                </a:lnTo>
                <a:lnTo>
                  <a:pt x="2836" y="1162"/>
                </a:lnTo>
                <a:lnTo>
                  <a:pt x="2882" y="1209"/>
                </a:lnTo>
                <a:lnTo>
                  <a:pt x="2975" y="1255"/>
                </a:lnTo>
                <a:lnTo>
                  <a:pt x="3068" y="1209"/>
                </a:lnTo>
                <a:lnTo>
                  <a:pt x="3161" y="1162"/>
                </a:lnTo>
                <a:lnTo>
                  <a:pt x="3347" y="976"/>
                </a:lnTo>
                <a:lnTo>
                  <a:pt x="3626" y="744"/>
                </a:lnTo>
                <a:lnTo>
                  <a:pt x="3998" y="512"/>
                </a:lnTo>
                <a:lnTo>
                  <a:pt x="4183" y="465"/>
                </a:lnTo>
                <a:lnTo>
                  <a:pt x="4369" y="419"/>
                </a:lnTo>
                <a:close/>
                <a:moveTo>
                  <a:pt x="1627" y="0"/>
                </a:moveTo>
                <a:lnTo>
                  <a:pt x="1255" y="47"/>
                </a:lnTo>
                <a:lnTo>
                  <a:pt x="930" y="93"/>
                </a:lnTo>
                <a:lnTo>
                  <a:pt x="651" y="233"/>
                </a:lnTo>
                <a:lnTo>
                  <a:pt x="419" y="419"/>
                </a:lnTo>
                <a:lnTo>
                  <a:pt x="233" y="651"/>
                </a:lnTo>
                <a:lnTo>
                  <a:pt x="140" y="930"/>
                </a:lnTo>
                <a:lnTo>
                  <a:pt x="47" y="1209"/>
                </a:lnTo>
                <a:lnTo>
                  <a:pt x="0" y="1581"/>
                </a:lnTo>
                <a:lnTo>
                  <a:pt x="47" y="1813"/>
                </a:lnTo>
                <a:lnTo>
                  <a:pt x="93" y="2045"/>
                </a:lnTo>
                <a:lnTo>
                  <a:pt x="279" y="2417"/>
                </a:lnTo>
                <a:lnTo>
                  <a:pt x="512" y="2742"/>
                </a:lnTo>
                <a:lnTo>
                  <a:pt x="698" y="2975"/>
                </a:lnTo>
                <a:lnTo>
                  <a:pt x="791" y="3068"/>
                </a:lnTo>
                <a:lnTo>
                  <a:pt x="2836" y="5066"/>
                </a:lnTo>
                <a:lnTo>
                  <a:pt x="2929" y="5113"/>
                </a:lnTo>
                <a:lnTo>
                  <a:pt x="3068" y="5113"/>
                </a:lnTo>
                <a:lnTo>
                  <a:pt x="3161" y="5066"/>
                </a:lnTo>
                <a:lnTo>
                  <a:pt x="5206" y="3068"/>
                </a:lnTo>
                <a:lnTo>
                  <a:pt x="5531" y="2696"/>
                </a:lnTo>
                <a:lnTo>
                  <a:pt x="5764" y="2324"/>
                </a:lnTo>
                <a:lnTo>
                  <a:pt x="5903" y="1952"/>
                </a:lnTo>
                <a:lnTo>
                  <a:pt x="5950" y="1581"/>
                </a:lnTo>
                <a:lnTo>
                  <a:pt x="5950" y="1209"/>
                </a:lnTo>
                <a:lnTo>
                  <a:pt x="5857" y="930"/>
                </a:lnTo>
                <a:lnTo>
                  <a:pt x="5717" y="651"/>
                </a:lnTo>
                <a:lnTo>
                  <a:pt x="5531" y="419"/>
                </a:lnTo>
                <a:lnTo>
                  <a:pt x="5299" y="233"/>
                </a:lnTo>
                <a:lnTo>
                  <a:pt x="5020" y="93"/>
                </a:lnTo>
                <a:lnTo>
                  <a:pt x="4741" y="47"/>
                </a:lnTo>
                <a:lnTo>
                  <a:pt x="4369" y="0"/>
                </a:lnTo>
                <a:lnTo>
                  <a:pt x="4183" y="47"/>
                </a:lnTo>
                <a:lnTo>
                  <a:pt x="3951" y="93"/>
                </a:lnTo>
                <a:lnTo>
                  <a:pt x="3765" y="186"/>
                </a:lnTo>
                <a:lnTo>
                  <a:pt x="3579" y="279"/>
                </a:lnTo>
                <a:lnTo>
                  <a:pt x="3254" y="512"/>
                </a:lnTo>
                <a:lnTo>
                  <a:pt x="2975" y="744"/>
                </a:lnTo>
                <a:lnTo>
                  <a:pt x="2743" y="512"/>
                </a:lnTo>
                <a:lnTo>
                  <a:pt x="2417" y="279"/>
                </a:lnTo>
                <a:lnTo>
                  <a:pt x="2231" y="186"/>
                </a:lnTo>
                <a:lnTo>
                  <a:pt x="2045" y="93"/>
                </a:lnTo>
                <a:lnTo>
                  <a:pt x="1813" y="47"/>
                </a:lnTo>
                <a:lnTo>
                  <a:pt x="1627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3"/>
          <p:cNvSpPr/>
          <p:nvPr/>
        </p:nvSpPr>
        <p:spPr>
          <a:xfrm>
            <a:off x="2432153" y="4930993"/>
            <a:ext cx="688302" cy="485892"/>
          </a:xfrm>
          <a:custGeom>
            <a:rect b="b" l="l" r="r" t="t"/>
            <a:pathLst>
              <a:path extrusionOk="0" h="21600" w="21533">
                <a:moveTo>
                  <a:pt x="21321" y="8169"/>
                </a:moveTo>
                <a:cubicBezTo>
                  <a:pt x="21126" y="7823"/>
                  <a:pt x="20883" y="7615"/>
                  <a:pt x="20591" y="7615"/>
                </a:cubicBezTo>
                <a:cubicBezTo>
                  <a:pt x="19423" y="7615"/>
                  <a:pt x="19423" y="7615"/>
                  <a:pt x="19423" y="7615"/>
                </a:cubicBezTo>
                <a:cubicBezTo>
                  <a:pt x="19423" y="4015"/>
                  <a:pt x="19423" y="4015"/>
                  <a:pt x="19423" y="4015"/>
                </a:cubicBezTo>
                <a:cubicBezTo>
                  <a:pt x="19423" y="3392"/>
                  <a:pt x="19083" y="2977"/>
                  <a:pt x="18645" y="2977"/>
                </a:cubicBezTo>
                <a:cubicBezTo>
                  <a:pt x="10472" y="2977"/>
                  <a:pt x="10472" y="2977"/>
                  <a:pt x="10472" y="2977"/>
                </a:cubicBezTo>
                <a:cubicBezTo>
                  <a:pt x="9402" y="485"/>
                  <a:pt x="9402" y="485"/>
                  <a:pt x="9402" y="485"/>
                </a:cubicBezTo>
                <a:cubicBezTo>
                  <a:pt x="9256" y="138"/>
                  <a:pt x="9013" y="0"/>
                  <a:pt x="8721" y="0"/>
                </a:cubicBezTo>
                <a:cubicBezTo>
                  <a:pt x="2688" y="0"/>
                  <a:pt x="2688" y="0"/>
                  <a:pt x="2688" y="0"/>
                </a:cubicBezTo>
                <a:cubicBezTo>
                  <a:pt x="2250" y="0"/>
                  <a:pt x="1861" y="346"/>
                  <a:pt x="1861" y="969"/>
                </a:cubicBezTo>
                <a:cubicBezTo>
                  <a:pt x="1861" y="7615"/>
                  <a:pt x="1861" y="7615"/>
                  <a:pt x="1861" y="7615"/>
                </a:cubicBezTo>
                <a:cubicBezTo>
                  <a:pt x="937" y="7615"/>
                  <a:pt x="937" y="7615"/>
                  <a:pt x="937" y="7615"/>
                </a:cubicBezTo>
                <a:cubicBezTo>
                  <a:pt x="645" y="7615"/>
                  <a:pt x="402" y="7823"/>
                  <a:pt x="207" y="8169"/>
                </a:cubicBezTo>
                <a:cubicBezTo>
                  <a:pt x="61" y="8446"/>
                  <a:pt x="-36" y="8862"/>
                  <a:pt x="13" y="9277"/>
                </a:cubicBezTo>
                <a:cubicBezTo>
                  <a:pt x="1764" y="20562"/>
                  <a:pt x="1764" y="20562"/>
                  <a:pt x="1764" y="20562"/>
                </a:cubicBezTo>
                <a:cubicBezTo>
                  <a:pt x="1861" y="21185"/>
                  <a:pt x="2250" y="21600"/>
                  <a:pt x="2688" y="21600"/>
                </a:cubicBezTo>
                <a:cubicBezTo>
                  <a:pt x="18645" y="21600"/>
                  <a:pt x="18645" y="21600"/>
                  <a:pt x="18645" y="21600"/>
                </a:cubicBezTo>
                <a:cubicBezTo>
                  <a:pt x="19083" y="21600"/>
                  <a:pt x="19423" y="21185"/>
                  <a:pt x="19569" y="20562"/>
                </a:cubicBezTo>
                <a:cubicBezTo>
                  <a:pt x="21515" y="9277"/>
                  <a:pt x="21515" y="9277"/>
                  <a:pt x="21515" y="9277"/>
                </a:cubicBezTo>
                <a:cubicBezTo>
                  <a:pt x="21564" y="8931"/>
                  <a:pt x="21515" y="8446"/>
                  <a:pt x="21321" y="8169"/>
                </a:cubicBezTo>
                <a:close/>
                <a:moveTo>
                  <a:pt x="3515" y="2285"/>
                </a:moveTo>
                <a:cubicBezTo>
                  <a:pt x="8234" y="2285"/>
                  <a:pt x="8234" y="2285"/>
                  <a:pt x="8234" y="2285"/>
                </a:cubicBezTo>
                <a:cubicBezTo>
                  <a:pt x="9305" y="4777"/>
                  <a:pt x="9305" y="4777"/>
                  <a:pt x="9305" y="4777"/>
                </a:cubicBezTo>
                <a:cubicBezTo>
                  <a:pt x="9450" y="5123"/>
                  <a:pt x="9742" y="5262"/>
                  <a:pt x="9986" y="5262"/>
                </a:cubicBezTo>
                <a:cubicBezTo>
                  <a:pt x="17769" y="5262"/>
                  <a:pt x="17769" y="5262"/>
                  <a:pt x="17769" y="5262"/>
                </a:cubicBezTo>
                <a:cubicBezTo>
                  <a:pt x="17769" y="7615"/>
                  <a:pt x="17769" y="7615"/>
                  <a:pt x="17769" y="7615"/>
                </a:cubicBezTo>
                <a:cubicBezTo>
                  <a:pt x="3515" y="7615"/>
                  <a:pt x="3515" y="7615"/>
                  <a:pt x="3515" y="7615"/>
                </a:cubicBezTo>
                <a:lnTo>
                  <a:pt x="3515" y="2285"/>
                </a:lnTo>
                <a:close/>
                <a:moveTo>
                  <a:pt x="17915" y="18969"/>
                </a:moveTo>
                <a:cubicBezTo>
                  <a:pt x="3418" y="18969"/>
                  <a:pt x="3418" y="18969"/>
                  <a:pt x="3418" y="18969"/>
                </a:cubicBezTo>
                <a:cubicBezTo>
                  <a:pt x="2105" y="10315"/>
                  <a:pt x="2105" y="10315"/>
                  <a:pt x="2105" y="10315"/>
                </a:cubicBezTo>
                <a:cubicBezTo>
                  <a:pt x="19375" y="10315"/>
                  <a:pt x="19375" y="10315"/>
                  <a:pt x="19375" y="10315"/>
                </a:cubicBezTo>
                <a:lnTo>
                  <a:pt x="17915" y="1896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4" name="Google Shape;494;p43"/>
          <p:cNvSpPr/>
          <p:nvPr/>
        </p:nvSpPr>
        <p:spPr>
          <a:xfrm>
            <a:off x="4463845" y="1634862"/>
            <a:ext cx="789003" cy="591807"/>
          </a:xfrm>
          <a:custGeom>
            <a:rect b="b" l="l" r="r" t="t"/>
            <a:pathLst>
              <a:path extrusionOk="0" h="4469" w="5958">
                <a:moveTo>
                  <a:pt x="1629" y="606"/>
                </a:moveTo>
                <a:lnTo>
                  <a:pt x="1583" y="652"/>
                </a:lnTo>
                <a:lnTo>
                  <a:pt x="47" y="2141"/>
                </a:lnTo>
                <a:lnTo>
                  <a:pt x="1" y="2234"/>
                </a:lnTo>
                <a:lnTo>
                  <a:pt x="47" y="2327"/>
                </a:lnTo>
                <a:lnTo>
                  <a:pt x="1583" y="3817"/>
                </a:lnTo>
                <a:lnTo>
                  <a:pt x="1629" y="3863"/>
                </a:lnTo>
                <a:lnTo>
                  <a:pt x="1722" y="3817"/>
                </a:lnTo>
                <a:lnTo>
                  <a:pt x="1862" y="3677"/>
                </a:lnTo>
                <a:lnTo>
                  <a:pt x="1909" y="3584"/>
                </a:lnTo>
                <a:lnTo>
                  <a:pt x="1862" y="3491"/>
                </a:lnTo>
                <a:lnTo>
                  <a:pt x="606" y="2234"/>
                </a:lnTo>
                <a:lnTo>
                  <a:pt x="1862" y="931"/>
                </a:lnTo>
                <a:lnTo>
                  <a:pt x="1909" y="885"/>
                </a:lnTo>
                <a:lnTo>
                  <a:pt x="1862" y="792"/>
                </a:lnTo>
                <a:lnTo>
                  <a:pt x="1722" y="652"/>
                </a:lnTo>
                <a:lnTo>
                  <a:pt x="1629" y="606"/>
                </a:lnTo>
                <a:close/>
                <a:moveTo>
                  <a:pt x="4329" y="606"/>
                </a:moveTo>
                <a:lnTo>
                  <a:pt x="4282" y="652"/>
                </a:lnTo>
                <a:lnTo>
                  <a:pt x="4096" y="792"/>
                </a:lnTo>
                <a:lnTo>
                  <a:pt x="4096" y="885"/>
                </a:lnTo>
                <a:lnTo>
                  <a:pt x="4096" y="931"/>
                </a:lnTo>
                <a:lnTo>
                  <a:pt x="5399" y="2234"/>
                </a:lnTo>
                <a:lnTo>
                  <a:pt x="4096" y="3491"/>
                </a:lnTo>
                <a:lnTo>
                  <a:pt x="4096" y="3584"/>
                </a:lnTo>
                <a:lnTo>
                  <a:pt x="4096" y="3677"/>
                </a:lnTo>
                <a:lnTo>
                  <a:pt x="4282" y="3817"/>
                </a:lnTo>
                <a:lnTo>
                  <a:pt x="4329" y="3863"/>
                </a:lnTo>
                <a:lnTo>
                  <a:pt x="4422" y="3817"/>
                </a:lnTo>
                <a:lnTo>
                  <a:pt x="5958" y="2327"/>
                </a:lnTo>
                <a:lnTo>
                  <a:pt x="5958" y="2234"/>
                </a:lnTo>
                <a:lnTo>
                  <a:pt x="5958" y="2141"/>
                </a:lnTo>
                <a:lnTo>
                  <a:pt x="4422" y="652"/>
                </a:lnTo>
                <a:lnTo>
                  <a:pt x="4329" y="606"/>
                </a:lnTo>
                <a:close/>
                <a:moveTo>
                  <a:pt x="3444" y="1"/>
                </a:moveTo>
                <a:lnTo>
                  <a:pt x="3398" y="94"/>
                </a:lnTo>
                <a:lnTo>
                  <a:pt x="2188" y="4282"/>
                </a:lnTo>
                <a:lnTo>
                  <a:pt x="2188" y="4375"/>
                </a:lnTo>
                <a:lnTo>
                  <a:pt x="2234" y="4422"/>
                </a:lnTo>
                <a:lnTo>
                  <a:pt x="2467" y="4468"/>
                </a:lnTo>
                <a:lnTo>
                  <a:pt x="2514" y="4468"/>
                </a:lnTo>
                <a:lnTo>
                  <a:pt x="2560" y="4375"/>
                </a:lnTo>
                <a:lnTo>
                  <a:pt x="3817" y="187"/>
                </a:lnTo>
                <a:lnTo>
                  <a:pt x="3770" y="94"/>
                </a:lnTo>
                <a:lnTo>
                  <a:pt x="3724" y="47"/>
                </a:lnTo>
                <a:lnTo>
                  <a:pt x="3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3"/>
          <p:cNvSpPr/>
          <p:nvPr/>
        </p:nvSpPr>
        <p:spPr>
          <a:xfrm>
            <a:off x="6464799" y="4856658"/>
            <a:ext cx="688298" cy="634565"/>
          </a:xfrm>
          <a:custGeom>
            <a:rect b="b" l="l" r="r" t="t"/>
            <a:pathLst>
              <a:path extrusionOk="0" h="5493" w="5958">
                <a:moveTo>
                  <a:pt x="4747" y="745"/>
                </a:moveTo>
                <a:lnTo>
                  <a:pt x="4934" y="792"/>
                </a:lnTo>
                <a:lnTo>
                  <a:pt x="5027" y="885"/>
                </a:lnTo>
                <a:lnTo>
                  <a:pt x="5120" y="1024"/>
                </a:lnTo>
                <a:lnTo>
                  <a:pt x="5166" y="1164"/>
                </a:lnTo>
                <a:lnTo>
                  <a:pt x="5120" y="1304"/>
                </a:lnTo>
                <a:lnTo>
                  <a:pt x="5073" y="1443"/>
                </a:lnTo>
                <a:lnTo>
                  <a:pt x="4934" y="1536"/>
                </a:lnTo>
                <a:lnTo>
                  <a:pt x="4608" y="1536"/>
                </a:lnTo>
                <a:lnTo>
                  <a:pt x="4468" y="1443"/>
                </a:lnTo>
                <a:lnTo>
                  <a:pt x="4422" y="1304"/>
                </a:lnTo>
                <a:lnTo>
                  <a:pt x="4375" y="1164"/>
                </a:lnTo>
                <a:lnTo>
                  <a:pt x="4422" y="1024"/>
                </a:lnTo>
                <a:lnTo>
                  <a:pt x="4468" y="885"/>
                </a:lnTo>
                <a:lnTo>
                  <a:pt x="4608" y="792"/>
                </a:lnTo>
                <a:lnTo>
                  <a:pt x="4747" y="745"/>
                </a:lnTo>
                <a:close/>
                <a:moveTo>
                  <a:pt x="4375" y="1"/>
                </a:moveTo>
                <a:lnTo>
                  <a:pt x="4282" y="47"/>
                </a:lnTo>
                <a:lnTo>
                  <a:pt x="4096" y="187"/>
                </a:lnTo>
                <a:lnTo>
                  <a:pt x="4003" y="233"/>
                </a:lnTo>
                <a:lnTo>
                  <a:pt x="3956" y="233"/>
                </a:lnTo>
                <a:lnTo>
                  <a:pt x="4142" y="699"/>
                </a:lnTo>
                <a:lnTo>
                  <a:pt x="4049" y="838"/>
                </a:lnTo>
                <a:lnTo>
                  <a:pt x="3677" y="885"/>
                </a:lnTo>
                <a:lnTo>
                  <a:pt x="3584" y="931"/>
                </a:lnTo>
                <a:lnTo>
                  <a:pt x="3584" y="1350"/>
                </a:lnTo>
                <a:lnTo>
                  <a:pt x="3677" y="1397"/>
                </a:lnTo>
                <a:lnTo>
                  <a:pt x="4049" y="1443"/>
                </a:lnTo>
                <a:lnTo>
                  <a:pt x="4142" y="1629"/>
                </a:lnTo>
                <a:lnTo>
                  <a:pt x="3956" y="2048"/>
                </a:lnTo>
                <a:lnTo>
                  <a:pt x="4003" y="2095"/>
                </a:lnTo>
                <a:lnTo>
                  <a:pt x="4375" y="2281"/>
                </a:lnTo>
                <a:lnTo>
                  <a:pt x="4515" y="2141"/>
                </a:lnTo>
                <a:lnTo>
                  <a:pt x="4654" y="1955"/>
                </a:lnTo>
                <a:lnTo>
                  <a:pt x="4841" y="1955"/>
                </a:lnTo>
                <a:lnTo>
                  <a:pt x="5027" y="2141"/>
                </a:lnTo>
                <a:lnTo>
                  <a:pt x="5166" y="2281"/>
                </a:lnTo>
                <a:lnTo>
                  <a:pt x="5539" y="2095"/>
                </a:lnTo>
                <a:lnTo>
                  <a:pt x="5585" y="2048"/>
                </a:lnTo>
                <a:lnTo>
                  <a:pt x="5399" y="1629"/>
                </a:lnTo>
                <a:lnTo>
                  <a:pt x="5492" y="1443"/>
                </a:lnTo>
                <a:lnTo>
                  <a:pt x="5864" y="1397"/>
                </a:lnTo>
                <a:lnTo>
                  <a:pt x="5957" y="1350"/>
                </a:lnTo>
                <a:lnTo>
                  <a:pt x="5957" y="931"/>
                </a:lnTo>
                <a:lnTo>
                  <a:pt x="5864" y="885"/>
                </a:lnTo>
                <a:lnTo>
                  <a:pt x="5492" y="838"/>
                </a:lnTo>
                <a:lnTo>
                  <a:pt x="5399" y="699"/>
                </a:lnTo>
                <a:lnTo>
                  <a:pt x="5585" y="233"/>
                </a:lnTo>
                <a:lnTo>
                  <a:pt x="5539" y="233"/>
                </a:lnTo>
                <a:lnTo>
                  <a:pt x="5166" y="1"/>
                </a:lnTo>
                <a:lnTo>
                  <a:pt x="4841" y="373"/>
                </a:lnTo>
                <a:lnTo>
                  <a:pt x="4654" y="373"/>
                </a:lnTo>
                <a:lnTo>
                  <a:pt x="4515" y="140"/>
                </a:lnTo>
                <a:lnTo>
                  <a:pt x="4375" y="1"/>
                </a:lnTo>
                <a:close/>
                <a:moveTo>
                  <a:pt x="2141" y="1955"/>
                </a:moveTo>
                <a:lnTo>
                  <a:pt x="2281" y="2002"/>
                </a:lnTo>
                <a:lnTo>
                  <a:pt x="2420" y="2095"/>
                </a:lnTo>
                <a:lnTo>
                  <a:pt x="2560" y="2188"/>
                </a:lnTo>
                <a:lnTo>
                  <a:pt x="2653" y="2281"/>
                </a:lnTo>
                <a:lnTo>
                  <a:pt x="2746" y="2421"/>
                </a:lnTo>
                <a:lnTo>
                  <a:pt x="2793" y="2560"/>
                </a:lnTo>
                <a:lnTo>
                  <a:pt x="2793" y="2746"/>
                </a:lnTo>
                <a:lnTo>
                  <a:pt x="2793" y="2886"/>
                </a:lnTo>
                <a:lnTo>
                  <a:pt x="2746" y="3026"/>
                </a:lnTo>
                <a:lnTo>
                  <a:pt x="2653" y="3165"/>
                </a:lnTo>
                <a:lnTo>
                  <a:pt x="2560" y="3305"/>
                </a:lnTo>
                <a:lnTo>
                  <a:pt x="2420" y="3398"/>
                </a:lnTo>
                <a:lnTo>
                  <a:pt x="2281" y="3491"/>
                </a:lnTo>
                <a:lnTo>
                  <a:pt x="2141" y="3538"/>
                </a:lnTo>
                <a:lnTo>
                  <a:pt x="1815" y="3538"/>
                </a:lnTo>
                <a:lnTo>
                  <a:pt x="1676" y="3491"/>
                </a:lnTo>
                <a:lnTo>
                  <a:pt x="1536" y="3398"/>
                </a:lnTo>
                <a:lnTo>
                  <a:pt x="1443" y="3305"/>
                </a:lnTo>
                <a:lnTo>
                  <a:pt x="1350" y="3165"/>
                </a:lnTo>
                <a:lnTo>
                  <a:pt x="1257" y="3026"/>
                </a:lnTo>
                <a:lnTo>
                  <a:pt x="1210" y="2886"/>
                </a:lnTo>
                <a:lnTo>
                  <a:pt x="1210" y="2746"/>
                </a:lnTo>
                <a:lnTo>
                  <a:pt x="1210" y="2560"/>
                </a:lnTo>
                <a:lnTo>
                  <a:pt x="1257" y="2421"/>
                </a:lnTo>
                <a:lnTo>
                  <a:pt x="1350" y="2281"/>
                </a:lnTo>
                <a:lnTo>
                  <a:pt x="1443" y="2188"/>
                </a:lnTo>
                <a:lnTo>
                  <a:pt x="1536" y="2095"/>
                </a:lnTo>
                <a:lnTo>
                  <a:pt x="1676" y="2002"/>
                </a:lnTo>
                <a:lnTo>
                  <a:pt x="1815" y="1955"/>
                </a:lnTo>
                <a:close/>
                <a:moveTo>
                  <a:pt x="1722" y="745"/>
                </a:moveTo>
                <a:lnTo>
                  <a:pt x="1629" y="792"/>
                </a:lnTo>
                <a:lnTo>
                  <a:pt x="1629" y="838"/>
                </a:lnTo>
                <a:lnTo>
                  <a:pt x="1536" y="1304"/>
                </a:lnTo>
                <a:lnTo>
                  <a:pt x="1304" y="1397"/>
                </a:lnTo>
                <a:lnTo>
                  <a:pt x="931" y="1118"/>
                </a:lnTo>
                <a:lnTo>
                  <a:pt x="885" y="1118"/>
                </a:lnTo>
                <a:lnTo>
                  <a:pt x="792" y="1164"/>
                </a:lnTo>
                <a:lnTo>
                  <a:pt x="652" y="1304"/>
                </a:lnTo>
                <a:lnTo>
                  <a:pt x="373" y="1583"/>
                </a:lnTo>
                <a:lnTo>
                  <a:pt x="373" y="1629"/>
                </a:lnTo>
                <a:lnTo>
                  <a:pt x="373" y="1676"/>
                </a:lnTo>
                <a:lnTo>
                  <a:pt x="652" y="2048"/>
                </a:lnTo>
                <a:lnTo>
                  <a:pt x="559" y="2281"/>
                </a:lnTo>
                <a:lnTo>
                  <a:pt x="94" y="2374"/>
                </a:lnTo>
                <a:lnTo>
                  <a:pt x="47" y="2374"/>
                </a:lnTo>
                <a:lnTo>
                  <a:pt x="0" y="2467"/>
                </a:lnTo>
                <a:lnTo>
                  <a:pt x="0" y="3026"/>
                </a:lnTo>
                <a:lnTo>
                  <a:pt x="47" y="3072"/>
                </a:lnTo>
                <a:lnTo>
                  <a:pt x="94" y="3119"/>
                </a:lnTo>
                <a:lnTo>
                  <a:pt x="559" y="3165"/>
                </a:lnTo>
                <a:lnTo>
                  <a:pt x="652" y="3444"/>
                </a:lnTo>
                <a:lnTo>
                  <a:pt x="512" y="3631"/>
                </a:lnTo>
                <a:lnTo>
                  <a:pt x="373" y="3817"/>
                </a:lnTo>
                <a:lnTo>
                  <a:pt x="373" y="3863"/>
                </a:lnTo>
                <a:lnTo>
                  <a:pt x="466" y="4003"/>
                </a:lnTo>
                <a:lnTo>
                  <a:pt x="792" y="4329"/>
                </a:lnTo>
                <a:lnTo>
                  <a:pt x="885" y="4375"/>
                </a:lnTo>
                <a:lnTo>
                  <a:pt x="931" y="4375"/>
                </a:lnTo>
                <a:lnTo>
                  <a:pt x="1304" y="4096"/>
                </a:lnTo>
                <a:lnTo>
                  <a:pt x="1536" y="4189"/>
                </a:lnTo>
                <a:lnTo>
                  <a:pt x="1629" y="4654"/>
                </a:lnTo>
                <a:lnTo>
                  <a:pt x="1629" y="4701"/>
                </a:lnTo>
                <a:lnTo>
                  <a:pt x="1722" y="4748"/>
                </a:lnTo>
                <a:lnTo>
                  <a:pt x="2281" y="4748"/>
                </a:lnTo>
                <a:lnTo>
                  <a:pt x="2327" y="4701"/>
                </a:lnTo>
                <a:lnTo>
                  <a:pt x="2374" y="4654"/>
                </a:lnTo>
                <a:lnTo>
                  <a:pt x="2420" y="4189"/>
                </a:lnTo>
                <a:lnTo>
                  <a:pt x="2700" y="4096"/>
                </a:lnTo>
                <a:lnTo>
                  <a:pt x="3025" y="4375"/>
                </a:lnTo>
                <a:lnTo>
                  <a:pt x="3119" y="4375"/>
                </a:lnTo>
                <a:lnTo>
                  <a:pt x="3212" y="4329"/>
                </a:lnTo>
                <a:lnTo>
                  <a:pt x="3351" y="4189"/>
                </a:lnTo>
                <a:lnTo>
                  <a:pt x="3584" y="3910"/>
                </a:lnTo>
                <a:lnTo>
                  <a:pt x="3631" y="3863"/>
                </a:lnTo>
                <a:lnTo>
                  <a:pt x="3584" y="3770"/>
                </a:lnTo>
                <a:lnTo>
                  <a:pt x="3305" y="3444"/>
                </a:lnTo>
                <a:lnTo>
                  <a:pt x="3444" y="3212"/>
                </a:lnTo>
                <a:lnTo>
                  <a:pt x="3910" y="3119"/>
                </a:lnTo>
                <a:lnTo>
                  <a:pt x="3956" y="3072"/>
                </a:lnTo>
                <a:lnTo>
                  <a:pt x="3956" y="3026"/>
                </a:lnTo>
                <a:lnTo>
                  <a:pt x="3956" y="2467"/>
                </a:lnTo>
                <a:lnTo>
                  <a:pt x="3956" y="2421"/>
                </a:lnTo>
                <a:lnTo>
                  <a:pt x="3910" y="2374"/>
                </a:lnTo>
                <a:lnTo>
                  <a:pt x="3444" y="2281"/>
                </a:lnTo>
                <a:lnTo>
                  <a:pt x="3305" y="2048"/>
                </a:lnTo>
                <a:lnTo>
                  <a:pt x="3444" y="1862"/>
                </a:lnTo>
                <a:lnTo>
                  <a:pt x="3584" y="1676"/>
                </a:lnTo>
                <a:lnTo>
                  <a:pt x="3631" y="1629"/>
                </a:lnTo>
                <a:lnTo>
                  <a:pt x="3491" y="1443"/>
                </a:lnTo>
                <a:lnTo>
                  <a:pt x="3165" y="1118"/>
                </a:lnTo>
                <a:lnTo>
                  <a:pt x="3025" y="1118"/>
                </a:lnTo>
                <a:lnTo>
                  <a:pt x="2653" y="1397"/>
                </a:lnTo>
                <a:lnTo>
                  <a:pt x="2420" y="1304"/>
                </a:lnTo>
                <a:lnTo>
                  <a:pt x="2374" y="838"/>
                </a:lnTo>
                <a:lnTo>
                  <a:pt x="2327" y="792"/>
                </a:lnTo>
                <a:lnTo>
                  <a:pt x="2281" y="745"/>
                </a:lnTo>
                <a:close/>
                <a:moveTo>
                  <a:pt x="4747" y="3910"/>
                </a:moveTo>
                <a:lnTo>
                  <a:pt x="4934" y="3956"/>
                </a:lnTo>
                <a:lnTo>
                  <a:pt x="5027" y="4049"/>
                </a:lnTo>
                <a:lnTo>
                  <a:pt x="5120" y="4189"/>
                </a:lnTo>
                <a:lnTo>
                  <a:pt x="5166" y="4329"/>
                </a:lnTo>
                <a:lnTo>
                  <a:pt x="5120" y="4468"/>
                </a:lnTo>
                <a:lnTo>
                  <a:pt x="5073" y="4608"/>
                </a:lnTo>
                <a:lnTo>
                  <a:pt x="4934" y="4701"/>
                </a:lnTo>
                <a:lnTo>
                  <a:pt x="4747" y="4748"/>
                </a:lnTo>
                <a:lnTo>
                  <a:pt x="4608" y="4701"/>
                </a:lnTo>
                <a:lnTo>
                  <a:pt x="4468" y="4608"/>
                </a:lnTo>
                <a:lnTo>
                  <a:pt x="4422" y="4468"/>
                </a:lnTo>
                <a:lnTo>
                  <a:pt x="4375" y="4329"/>
                </a:lnTo>
                <a:lnTo>
                  <a:pt x="4422" y="4189"/>
                </a:lnTo>
                <a:lnTo>
                  <a:pt x="4468" y="4049"/>
                </a:lnTo>
                <a:lnTo>
                  <a:pt x="4608" y="3956"/>
                </a:lnTo>
                <a:lnTo>
                  <a:pt x="4747" y="3910"/>
                </a:lnTo>
                <a:close/>
                <a:moveTo>
                  <a:pt x="4375" y="3165"/>
                </a:moveTo>
                <a:lnTo>
                  <a:pt x="4282" y="3258"/>
                </a:lnTo>
                <a:lnTo>
                  <a:pt x="4096" y="3351"/>
                </a:lnTo>
                <a:lnTo>
                  <a:pt x="4003" y="3398"/>
                </a:lnTo>
                <a:lnTo>
                  <a:pt x="3956" y="3444"/>
                </a:lnTo>
                <a:lnTo>
                  <a:pt x="4142" y="3863"/>
                </a:lnTo>
                <a:lnTo>
                  <a:pt x="4049" y="4003"/>
                </a:lnTo>
                <a:lnTo>
                  <a:pt x="3677" y="4049"/>
                </a:lnTo>
                <a:lnTo>
                  <a:pt x="3584" y="4096"/>
                </a:lnTo>
                <a:lnTo>
                  <a:pt x="3584" y="4561"/>
                </a:lnTo>
                <a:lnTo>
                  <a:pt x="3677" y="4608"/>
                </a:lnTo>
                <a:lnTo>
                  <a:pt x="4049" y="4654"/>
                </a:lnTo>
                <a:lnTo>
                  <a:pt x="4142" y="4794"/>
                </a:lnTo>
                <a:lnTo>
                  <a:pt x="3956" y="5213"/>
                </a:lnTo>
                <a:lnTo>
                  <a:pt x="4003" y="5259"/>
                </a:lnTo>
                <a:lnTo>
                  <a:pt x="4375" y="5492"/>
                </a:lnTo>
                <a:lnTo>
                  <a:pt x="4515" y="5306"/>
                </a:lnTo>
                <a:lnTo>
                  <a:pt x="4654" y="5120"/>
                </a:lnTo>
                <a:lnTo>
                  <a:pt x="4841" y="5120"/>
                </a:lnTo>
                <a:lnTo>
                  <a:pt x="5027" y="5306"/>
                </a:lnTo>
                <a:lnTo>
                  <a:pt x="5166" y="5492"/>
                </a:lnTo>
                <a:lnTo>
                  <a:pt x="5539" y="5259"/>
                </a:lnTo>
                <a:lnTo>
                  <a:pt x="5585" y="5213"/>
                </a:lnTo>
                <a:lnTo>
                  <a:pt x="5399" y="4794"/>
                </a:lnTo>
                <a:lnTo>
                  <a:pt x="5492" y="4654"/>
                </a:lnTo>
                <a:lnTo>
                  <a:pt x="5864" y="4608"/>
                </a:lnTo>
                <a:lnTo>
                  <a:pt x="5957" y="4561"/>
                </a:lnTo>
                <a:lnTo>
                  <a:pt x="5957" y="4096"/>
                </a:lnTo>
                <a:lnTo>
                  <a:pt x="5864" y="4049"/>
                </a:lnTo>
                <a:lnTo>
                  <a:pt x="5492" y="4003"/>
                </a:lnTo>
                <a:lnTo>
                  <a:pt x="5399" y="3863"/>
                </a:lnTo>
                <a:lnTo>
                  <a:pt x="5585" y="3444"/>
                </a:lnTo>
                <a:lnTo>
                  <a:pt x="5539" y="3398"/>
                </a:lnTo>
                <a:lnTo>
                  <a:pt x="5166" y="3165"/>
                </a:lnTo>
                <a:lnTo>
                  <a:pt x="5166" y="3212"/>
                </a:lnTo>
                <a:lnTo>
                  <a:pt x="4841" y="3538"/>
                </a:lnTo>
                <a:lnTo>
                  <a:pt x="4654" y="3538"/>
                </a:lnTo>
                <a:lnTo>
                  <a:pt x="4515" y="3351"/>
                </a:lnTo>
                <a:lnTo>
                  <a:pt x="4375" y="31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3"/>
          <p:cNvSpPr/>
          <p:nvPr/>
        </p:nvSpPr>
        <p:spPr>
          <a:xfrm rot="6329020">
            <a:off x="5838315" y="2479946"/>
            <a:ext cx="1569876" cy="1282523"/>
          </a:xfrm>
          <a:prstGeom prst="bentArrow">
            <a:avLst>
              <a:gd fmla="val 14173" name="adj1"/>
              <a:gd fmla="val 16143" name="adj2"/>
              <a:gd fmla="val 24929" name="adj3"/>
              <a:gd fmla="val 85720" name="adj4"/>
            </a:avLst>
          </a:prstGeom>
          <a:solidFill>
            <a:srgbClr val="61D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3"/>
          <p:cNvSpPr/>
          <p:nvPr/>
        </p:nvSpPr>
        <p:spPr>
          <a:xfrm rot="-8488722">
            <a:off x="3997231" y="5205921"/>
            <a:ext cx="1569832" cy="1282674"/>
          </a:xfrm>
          <a:prstGeom prst="bentArrow">
            <a:avLst>
              <a:gd fmla="val 14173" name="adj1"/>
              <a:gd fmla="val 16143" name="adj2"/>
              <a:gd fmla="val 24929" name="adj3"/>
              <a:gd fmla="val 85720" name="adj4"/>
            </a:avLst>
          </a:prstGeom>
          <a:solidFill>
            <a:srgbClr val="61D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/>
          <p:nvPr/>
        </p:nvSpPr>
        <p:spPr>
          <a:xfrm rot="-1664717">
            <a:off x="2356850" y="2403497"/>
            <a:ext cx="1569784" cy="1282875"/>
          </a:xfrm>
          <a:prstGeom prst="bentArrow">
            <a:avLst>
              <a:gd fmla="val 14173" name="adj1"/>
              <a:gd fmla="val 16143" name="adj2"/>
              <a:gd fmla="val 24929" name="adj3"/>
              <a:gd fmla="val 85720" name="adj4"/>
            </a:avLst>
          </a:prstGeom>
          <a:solidFill>
            <a:srgbClr val="61D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"/>
          <p:cNvSpPr txBox="1"/>
          <p:nvPr>
            <p:ph idx="4294967295" type="title"/>
          </p:nvPr>
        </p:nvSpPr>
        <p:spPr>
          <a:xfrm>
            <a:off x="880900" y="6018905"/>
            <a:ext cx="2384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Reducers</a:t>
            </a:r>
            <a:endParaRPr b="0" sz="1800"/>
          </a:p>
        </p:txBody>
      </p:sp>
      <p:sp>
        <p:nvSpPr>
          <p:cNvPr id="500" name="Google Shape;500;p43"/>
          <p:cNvSpPr txBox="1"/>
          <p:nvPr>
            <p:ph idx="4294967295" type="title"/>
          </p:nvPr>
        </p:nvSpPr>
        <p:spPr>
          <a:xfrm>
            <a:off x="7153100" y="6018905"/>
            <a:ext cx="1986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Actions</a:t>
            </a:r>
            <a:endParaRPr b="0" sz="1800"/>
          </a:p>
        </p:txBody>
      </p:sp>
      <p:sp>
        <p:nvSpPr>
          <p:cNvPr id="501" name="Google Shape;501;p43"/>
          <p:cNvSpPr txBox="1"/>
          <p:nvPr>
            <p:ph idx="4294967295" type="title"/>
          </p:nvPr>
        </p:nvSpPr>
        <p:spPr>
          <a:xfrm>
            <a:off x="3419850" y="505925"/>
            <a:ext cx="2877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Componente</a:t>
            </a:r>
            <a:endParaRPr b="0" sz="1800"/>
          </a:p>
        </p:txBody>
      </p:sp>
      <p:sp>
        <p:nvSpPr>
          <p:cNvPr id="502" name="Google Shape;502;p43"/>
          <p:cNvSpPr/>
          <p:nvPr/>
        </p:nvSpPr>
        <p:spPr>
          <a:xfrm>
            <a:off x="4562463" y="3788749"/>
            <a:ext cx="591786" cy="778896"/>
          </a:xfrm>
          <a:custGeom>
            <a:rect b="b" l="l" r="r" t="t"/>
            <a:pathLst>
              <a:path extrusionOk="0" h="21600" w="21600">
                <a:moveTo>
                  <a:pt x="21600" y="3763"/>
                </a:moveTo>
                <a:cubicBezTo>
                  <a:pt x="21600" y="1271"/>
                  <a:pt x="16200" y="0"/>
                  <a:pt x="10800" y="0"/>
                </a:cubicBezTo>
                <a:cubicBezTo>
                  <a:pt x="5464" y="0"/>
                  <a:pt x="0" y="1271"/>
                  <a:pt x="0" y="3763"/>
                </a:cubicBezTo>
                <a:cubicBezTo>
                  <a:pt x="0" y="3812"/>
                  <a:pt x="0" y="3812"/>
                  <a:pt x="0" y="3812"/>
                </a:cubicBezTo>
                <a:cubicBezTo>
                  <a:pt x="0" y="3861"/>
                  <a:pt x="0" y="3861"/>
                  <a:pt x="0" y="3861"/>
                </a:cubicBezTo>
                <a:cubicBezTo>
                  <a:pt x="0" y="17935"/>
                  <a:pt x="0" y="17935"/>
                  <a:pt x="0" y="17935"/>
                </a:cubicBezTo>
                <a:cubicBezTo>
                  <a:pt x="0" y="20329"/>
                  <a:pt x="5464" y="21600"/>
                  <a:pt x="10800" y="21600"/>
                </a:cubicBezTo>
                <a:cubicBezTo>
                  <a:pt x="16200" y="21600"/>
                  <a:pt x="21600" y="20329"/>
                  <a:pt x="21600" y="17935"/>
                </a:cubicBezTo>
                <a:cubicBezTo>
                  <a:pt x="21600" y="3861"/>
                  <a:pt x="21600" y="3861"/>
                  <a:pt x="21600" y="3861"/>
                </a:cubicBezTo>
                <a:cubicBezTo>
                  <a:pt x="21600" y="3861"/>
                  <a:pt x="21600" y="3861"/>
                  <a:pt x="21600" y="3812"/>
                </a:cubicBezTo>
                <a:cubicBezTo>
                  <a:pt x="21600" y="3812"/>
                  <a:pt x="21600" y="3812"/>
                  <a:pt x="21600" y="3763"/>
                </a:cubicBezTo>
                <a:close/>
                <a:moveTo>
                  <a:pt x="19157" y="10898"/>
                </a:moveTo>
                <a:cubicBezTo>
                  <a:pt x="19157" y="11435"/>
                  <a:pt x="16264" y="12706"/>
                  <a:pt x="10800" y="12706"/>
                </a:cubicBezTo>
                <a:cubicBezTo>
                  <a:pt x="5400" y="12706"/>
                  <a:pt x="2443" y="11435"/>
                  <a:pt x="2443" y="10898"/>
                </a:cubicBezTo>
                <a:cubicBezTo>
                  <a:pt x="2443" y="6255"/>
                  <a:pt x="2443" y="6255"/>
                  <a:pt x="2443" y="6255"/>
                </a:cubicBezTo>
                <a:cubicBezTo>
                  <a:pt x="4629" y="7086"/>
                  <a:pt x="7714" y="7526"/>
                  <a:pt x="10800" y="7526"/>
                </a:cubicBezTo>
                <a:cubicBezTo>
                  <a:pt x="13950" y="7526"/>
                  <a:pt x="16971" y="7086"/>
                  <a:pt x="19157" y="6255"/>
                </a:cubicBezTo>
                <a:lnTo>
                  <a:pt x="19157" y="10898"/>
                </a:lnTo>
                <a:close/>
                <a:moveTo>
                  <a:pt x="10800" y="1857"/>
                </a:moveTo>
                <a:cubicBezTo>
                  <a:pt x="16329" y="1857"/>
                  <a:pt x="19157" y="3225"/>
                  <a:pt x="19157" y="3763"/>
                </a:cubicBezTo>
                <a:cubicBezTo>
                  <a:pt x="19157" y="4349"/>
                  <a:pt x="16329" y="5669"/>
                  <a:pt x="10800" y="5669"/>
                </a:cubicBezTo>
                <a:cubicBezTo>
                  <a:pt x="5336" y="5669"/>
                  <a:pt x="2443" y="4349"/>
                  <a:pt x="2443" y="3763"/>
                </a:cubicBezTo>
                <a:cubicBezTo>
                  <a:pt x="2443" y="3225"/>
                  <a:pt x="5336" y="1857"/>
                  <a:pt x="10800" y="1857"/>
                </a:cubicBezTo>
                <a:close/>
                <a:moveTo>
                  <a:pt x="10800" y="19743"/>
                </a:moveTo>
                <a:cubicBezTo>
                  <a:pt x="5400" y="19743"/>
                  <a:pt x="2443" y="18472"/>
                  <a:pt x="2443" y="17935"/>
                </a:cubicBezTo>
                <a:cubicBezTo>
                  <a:pt x="2443" y="13341"/>
                  <a:pt x="2443" y="13341"/>
                  <a:pt x="2443" y="13341"/>
                </a:cubicBezTo>
                <a:cubicBezTo>
                  <a:pt x="4629" y="14172"/>
                  <a:pt x="7714" y="14563"/>
                  <a:pt x="10800" y="14563"/>
                </a:cubicBezTo>
                <a:cubicBezTo>
                  <a:pt x="13950" y="14563"/>
                  <a:pt x="16971" y="14172"/>
                  <a:pt x="19157" y="13341"/>
                </a:cubicBezTo>
                <a:cubicBezTo>
                  <a:pt x="19157" y="17935"/>
                  <a:pt x="19157" y="17935"/>
                  <a:pt x="19157" y="17935"/>
                </a:cubicBezTo>
                <a:cubicBezTo>
                  <a:pt x="19157" y="18472"/>
                  <a:pt x="16264" y="19743"/>
                  <a:pt x="10800" y="19743"/>
                </a:cubicBezTo>
                <a:close/>
                <a:moveTo>
                  <a:pt x="16071" y="10067"/>
                </a:moveTo>
                <a:cubicBezTo>
                  <a:pt x="16071" y="8943"/>
                  <a:pt x="16071" y="8943"/>
                  <a:pt x="16071" y="8943"/>
                </a:cubicBezTo>
                <a:cubicBezTo>
                  <a:pt x="16071" y="8454"/>
                  <a:pt x="16521" y="8112"/>
                  <a:pt x="17164" y="8112"/>
                </a:cubicBezTo>
                <a:cubicBezTo>
                  <a:pt x="17743" y="8112"/>
                  <a:pt x="18257" y="8454"/>
                  <a:pt x="18257" y="8943"/>
                </a:cubicBezTo>
                <a:cubicBezTo>
                  <a:pt x="18257" y="10067"/>
                  <a:pt x="18257" y="10067"/>
                  <a:pt x="18257" y="10067"/>
                </a:cubicBezTo>
                <a:cubicBezTo>
                  <a:pt x="18257" y="10556"/>
                  <a:pt x="17743" y="10898"/>
                  <a:pt x="17164" y="10898"/>
                </a:cubicBezTo>
                <a:cubicBezTo>
                  <a:pt x="16521" y="10898"/>
                  <a:pt x="16071" y="10556"/>
                  <a:pt x="16071" y="100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773" y="1121125"/>
            <a:ext cx="4970155" cy="449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75" y="295287"/>
            <a:ext cx="7057950" cy="70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Ciclo completo de Redux</a:t>
            </a:r>
            <a:endParaRPr/>
          </a:p>
        </p:txBody>
      </p:sp>
      <p:sp>
        <p:nvSpPr>
          <p:cNvPr id="521" name="Google Shape;521;p46"/>
          <p:cNvSpPr txBox="1"/>
          <p:nvPr>
            <p:ph idx="1" type="subTitle"/>
          </p:nvPr>
        </p:nvSpPr>
        <p:spPr>
          <a:xfrm>
            <a:off x="685800" y="4772775"/>
            <a:ext cx="58713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Explicación teórica</a:t>
            </a:r>
            <a:endParaRPr/>
          </a:p>
        </p:txBody>
      </p:sp>
      <p:sp>
        <p:nvSpPr>
          <p:cNvPr id="522" name="Google Shape;522;p46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Fases de Redux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"/>
          <p:cNvSpPr/>
          <p:nvPr/>
        </p:nvSpPr>
        <p:spPr>
          <a:xfrm rot="6328914">
            <a:off x="5754525" y="2126608"/>
            <a:ext cx="1329543" cy="1086367"/>
          </a:xfrm>
          <a:prstGeom prst="bentArrow">
            <a:avLst>
              <a:gd fmla="val 14173" name="adj1"/>
              <a:gd fmla="val 16143" name="adj2"/>
              <a:gd fmla="val 24929" name="adj3"/>
              <a:gd fmla="val 85720" name="adj4"/>
            </a:avLst>
          </a:prstGeom>
          <a:solidFill>
            <a:srgbClr val="61D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7"/>
          <p:cNvSpPr/>
          <p:nvPr/>
        </p:nvSpPr>
        <p:spPr>
          <a:xfrm rot="-8488650">
            <a:off x="4037987" y="4435555"/>
            <a:ext cx="1329433" cy="1086270"/>
          </a:xfrm>
          <a:prstGeom prst="bentArrow">
            <a:avLst>
              <a:gd fmla="val 14173" name="adj1"/>
              <a:gd fmla="val 16143" name="adj2"/>
              <a:gd fmla="val 24929" name="adj3"/>
              <a:gd fmla="val 85720" name="adj4"/>
            </a:avLst>
          </a:prstGeom>
          <a:solidFill>
            <a:srgbClr val="61D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7"/>
          <p:cNvSpPr/>
          <p:nvPr/>
        </p:nvSpPr>
        <p:spPr>
          <a:xfrm rot="-1664681">
            <a:off x="2490494" y="2061961"/>
            <a:ext cx="1329445" cy="1086549"/>
          </a:xfrm>
          <a:prstGeom prst="bentArrow">
            <a:avLst>
              <a:gd fmla="val 14173" name="adj1"/>
              <a:gd fmla="val 16143" name="adj2"/>
              <a:gd fmla="val 24929" name="adj3"/>
              <a:gd fmla="val 85720" name="adj4"/>
            </a:avLst>
          </a:prstGeom>
          <a:solidFill>
            <a:srgbClr val="61D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7"/>
          <p:cNvSpPr/>
          <p:nvPr/>
        </p:nvSpPr>
        <p:spPr>
          <a:xfrm rot="-5400000">
            <a:off x="4481800" y="852550"/>
            <a:ext cx="418500" cy="26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7"/>
          <p:cNvSpPr txBox="1"/>
          <p:nvPr>
            <p:ph idx="4294967295" type="title"/>
          </p:nvPr>
        </p:nvSpPr>
        <p:spPr>
          <a:xfrm>
            <a:off x="4190638" y="295647"/>
            <a:ext cx="1000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>
                <a:latin typeface="Lato"/>
                <a:ea typeface="Lato"/>
                <a:cs typeface="Lato"/>
                <a:sym typeface="Lato"/>
              </a:rPr>
              <a:t>JSX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47"/>
          <p:cNvSpPr txBox="1"/>
          <p:nvPr>
            <p:ph idx="4294967295" type="title"/>
          </p:nvPr>
        </p:nvSpPr>
        <p:spPr>
          <a:xfrm>
            <a:off x="6857504" y="2371400"/>
            <a:ext cx="1465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/>
              <a:t>Llama</a:t>
            </a:r>
            <a:endParaRPr b="0" sz="3000"/>
          </a:p>
        </p:txBody>
      </p:sp>
      <p:sp>
        <p:nvSpPr>
          <p:cNvPr id="534" name="Google Shape;534;p47"/>
          <p:cNvSpPr txBox="1"/>
          <p:nvPr>
            <p:ph idx="4294967295" type="title"/>
          </p:nvPr>
        </p:nvSpPr>
        <p:spPr>
          <a:xfrm>
            <a:off x="7044051" y="1348300"/>
            <a:ext cx="2489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>
                <a:latin typeface="Lato"/>
                <a:ea typeface="Lato"/>
                <a:cs typeface="Lato"/>
                <a:sym typeface="Lato"/>
              </a:rPr>
              <a:t>this.props.función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47"/>
          <p:cNvSpPr/>
          <p:nvPr/>
        </p:nvSpPr>
        <p:spPr>
          <a:xfrm rot="-3597570">
            <a:off x="7563115" y="1928779"/>
            <a:ext cx="418288" cy="2684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 txBox="1"/>
          <p:nvPr>
            <p:ph idx="4294967295" type="title"/>
          </p:nvPr>
        </p:nvSpPr>
        <p:spPr>
          <a:xfrm>
            <a:off x="7048180" y="5011550"/>
            <a:ext cx="1401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>
                <a:latin typeface="Lato"/>
                <a:ea typeface="Lato"/>
                <a:cs typeface="Lato"/>
                <a:sym typeface="Lato"/>
              </a:rPr>
              <a:t>Promesa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7"/>
          <p:cNvSpPr/>
          <p:nvPr/>
        </p:nvSpPr>
        <p:spPr>
          <a:xfrm rot="2700000">
            <a:off x="6748724" y="4768422"/>
            <a:ext cx="418324" cy="2681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7"/>
          <p:cNvSpPr txBox="1"/>
          <p:nvPr>
            <p:ph idx="4294967295" type="title"/>
          </p:nvPr>
        </p:nvSpPr>
        <p:spPr>
          <a:xfrm>
            <a:off x="3630248" y="5490900"/>
            <a:ext cx="2307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/>
              <a:t>Modifica</a:t>
            </a:r>
            <a:endParaRPr b="0" sz="3000"/>
          </a:p>
        </p:txBody>
      </p:sp>
      <p:sp>
        <p:nvSpPr>
          <p:cNvPr id="539" name="Google Shape;539;p47"/>
          <p:cNvSpPr txBox="1"/>
          <p:nvPr>
            <p:ph idx="4294967295" type="title"/>
          </p:nvPr>
        </p:nvSpPr>
        <p:spPr>
          <a:xfrm>
            <a:off x="792350" y="2371400"/>
            <a:ext cx="1792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/>
              <a:t>Actualiza</a:t>
            </a:r>
            <a:endParaRPr b="0" sz="3000"/>
          </a:p>
        </p:txBody>
      </p:sp>
      <p:sp>
        <p:nvSpPr>
          <p:cNvPr id="540" name="Google Shape;540;p47"/>
          <p:cNvSpPr/>
          <p:nvPr/>
        </p:nvSpPr>
        <p:spPr>
          <a:xfrm rot="5400000">
            <a:off x="4558141" y="6172127"/>
            <a:ext cx="418200" cy="26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7"/>
          <p:cNvSpPr txBox="1"/>
          <p:nvPr>
            <p:ph idx="4294967295" type="title"/>
          </p:nvPr>
        </p:nvSpPr>
        <p:spPr>
          <a:xfrm>
            <a:off x="4066292" y="6513175"/>
            <a:ext cx="1401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>
                <a:latin typeface="Lato"/>
                <a:ea typeface="Lato"/>
                <a:cs typeface="Lato"/>
                <a:sym typeface="Lato"/>
              </a:rPr>
              <a:t>d</a:t>
            </a:r>
            <a:r>
              <a:rPr b="0" lang="en-US" sz="2400">
                <a:latin typeface="Lato"/>
                <a:ea typeface="Lato"/>
                <a:cs typeface="Lato"/>
                <a:sym typeface="Lato"/>
              </a:rPr>
              <a:t>ispatch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7"/>
          <p:cNvSpPr/>
          <p:nvPr/>
        </p:nvSpPr>
        <p:spPr>
          <a:xfrm rot="8100000">
            <a:off x="2246249" y="4768422"/>
            <a:ext cx="418324" cy="26813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7"/>
          <p:cNvSpPr txBox="1"/>
          <p:nvPr>
            <p:ph idx="4294967295" type="title"/>
          </p:nvPr>
        </p:nvSpPr>
        <p:spPr>
          <a:xfrm>
            <a:off x="1183055" y="5011550"/>
            <a:ext cx="14019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>
                <a:latin typeface="Lato"/>
                <a:ea typeface="Lato"/>
                <a:cs typeface="Lato"/>
                <a:sym typeface="Lato"/>
              </a:rPr>
              <a:t>Estado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47"/>
          <p:cNvSpPr/>
          <p:nvPr/>
        </p:nvSpPr>
        <p:spPr>
          <a:xfrm rot="-7196927">
            <a:off x="1446279" y="1928872"/>
            <a:ext cx="418248" cy="2684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7"/>
          <p:cNvSpPr txBox="1"/>
          <p:nvPr>
            <p:ph idx="4294967295" type="title"/>
          </p:nvPr>
        </p:nvSpPr>
        <p:spPr>
          <a:xfrm>
            <a:off x="299126" y="1348300"/>
            <a:ext cx="2489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-US" sz="2400">
                <a:latin typeface="Lato"/>
                <a:ea typeface="Lato"/>
                <a:cs typeface="Lato"/>
                <a:sym typeface="Lato"/>
              </a:rPr>
              <a:t>mapStateToProps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47"/>
          <p:cNvSpPr/>
          <p:nvPr/>
        </p:nvSpPr>
        <p:spPr>
          <a:xfrm>
            <a:off x="4262625" y="1479649"/>
            <a:ext cx="902100" cy="9021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7"/>
          <p:cNvSpPr/>
          <p:nvPr/>
        </p:nvSpPr>
        <p:spPr>
          <a:xfrm>
            <a:off x="4467738" y="1746249"/>
            <a:ext cx="491997" cy="369028"/>
          </a:xfrm>
          <a:custGeom>
            <a:rect b="b" l="l" r="r" t="t"/>
            <a:pathLst>
              <a:path extrusionOk="0" h="4469" w="5958">
                <a:moveTo>
                  <a:pt x="1629" y="606"/>
                </a:moveTo>
                <a:lnTo>
                  <a:pt x="1583" y="652"/>
                </a:lnTo>
                <a:lnTo>
                  <a:pt x="47" y="2141"/>
                </a:lnTo>
                <a:lnTo>
                  <a:pt x="1" y="2234"/>
                </a:lnTo>
                <a:lnTo>
                  <a:pt x="47" y="2327"/>
                </a:lnTo>
                <a:lnTo>
                  <a:pt x="1583" y="3817"/>
                </a:lnTo>
                <a:lnTo>
                  <a:pt x="1629" y="3863"/>
                </a:lnTo>
                <a:lnTo>
                  <a:pt x="1722" y="3817"/>
                </a:lnTo>
                <a:lnTo>
                  <a:pt x="1862" y="3677"/>
                </a:lnTo>
                <a:lnTo>
                  <a:pt x="1909" y="3584"/>
                </a:lnTo>
                <a:lnTo>
                  <a:pt x="1862" y="3491"/>
                </a:lnTo>
                <a:lnTo>
                  <a:pt x="606" y="2234"/>
                </a:lnTo>
                <a:lnTo>
                  <a:pt x="1862" y="931"/>
                </a:lnTo>
                <a:lnTo>
                  <a:pt x="1909" y="885"/>
                </a:lnTo>
                <a:lnTo>
                  <a:pt x="1862" y="792"/>
                </a:lnTo>
                <a:lnTo>
                  <a:pt x="1722" y="652"/>
                </a:lnTo>
                <a:lnTo>
                  <a:pt x="1629" y="606"/>
                </a:lnTo>
                <a:close/>
                <a:moveTo>
                  <a:pt x="4329" y="606"/>
                </a:moveTo>
                <a:lnTo>
                  <a:pt x="4282" y="652"/>
                </a:lnTo>
                <a:lnTo>
                  <a:pt x="4096" y="792"/>
                </a:lnTo>
                <a:lnTo>
                  <a:pt x="4096" y="885"/>
                </a:lnTo>
                <a:lnTo>
                  <a:pt x="4096" y="931"/>
                </a:lnTo>
                <a:lnTo>
                  <a:pt x="5399" y="2234"/>
                </a:lnTo>
                <a:lnTo>
                  <a:pt x="4096" y="3491"/>
                </a:lnTo>
                <a:lnTo>
                  <a:pt x="4096" y="3584"/>
                </a:lnTo>
                <a:lnTo>
                  <a:pt x="4096" y="3677"/>
                </a:lnTo>
                <a:lnTo>
                  <a:pt x="4282" y="3817"/>
                </a:lnTo>
                <a:lnTo>
                  <a:pt x="4329" y="3863"/>
                </a:lnTo>
                <a:lnTo>
                  <a:pt x="4422" y="3817"/>
                </a:lnTo>
                <a:lnTo>
                  <a:pt x="5958" y="2327"/>
                </a:lnTo>
                <a:lnTo>
                  <a:pt x="5958" y="2234"/>
                </a:lnTo>
                <a:lnTo>
                  <a:pt x="5958" y="2141"/>
                </a:lnTo>
                <a:lnTo>
                  <a:pt x="4422" y="652"/>
                </a:lnTo>
                <a:lnTo>
                  <a:pt x="4329" y="606"/>
                </a:lnTo>
                <a:close/>
                <a:moveTo>
                  <a:pt x="3444" y="1"/>
                </a:moveTo>
                <a:lnTo>
                  <a:pt x="3398" y="94"/>
                </a:lnTo>
                <a:lnTo>
                  <a:pt x="2188" y="4282"/>
                </a:lnTo>
                <a:lnTo>
                  <a:pt x="2188" y="4375"/>
                </a:lnTo>
                <a:lnTo>
                  <a:pt x="2234" y="4422"/>
                </a:lnTo>
                <a:lnTo>
                  <a:pt x="2467" y="4468"/>
                </a:lnTo>
                <a:lnTo>
                  <a:pt x="2514" y="4468"/>
                </a:lnTo>
                <a:lnTo>
                  <a:pt x="2560" y="4375"/>
                </a:lnTo>
                <a:lnTo>
                  <a:pt x="3817" y="187"/>
                </a:lnTo>
                <a:lnTo>
                  <a:pt x="3770" y="94"/>
                </a:lnTo>
                <a:lnTo>
                  <a:pt x="3724" y="47"/>
                </a:lnTo>
                <a:lnTo>
                  <a:pt x="3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7"/>
          <p:cNvSpPr/>
          <p:nvPr/>
        </p:nvSpPr>
        <p:spPr>
          <a:xfrm>
            <a:off x="2579600" y="3779650"/>
            <a:ext cx="1000800" cy="10008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7"/>
          <p:cNvSpPr/>
          <p:nvPr/>
        </p:nvSpPr>
        <p:spPr>
          <a:xfrm>
            <a:off x="2841993" y="4112053"/>
            <a:ext cx="476095" cy="336096"/>
          </a:xfrm>
          <a:custGeom>
            <a:rect b="b" l="l" r="r" t="t"/>
            <a:pathLst>
              <a:path extrusionOk="0" h="21600" w="21533">
                <a:moveTo>
                  <a:pt x="21321" y="8169"/>
                </a:moveTo>
                <a:cubicBezTo>
                  <a:pt x="21126" y="7823"/>
                  <a:pt x="20883" y="7615"/>
                  <a:pt x="20591" y="7615"/>
                </a:cubicBezTo>
                <a:cubicBezTo>
                  <a:pt x="19423" y="7615"/>
                  <a:pt x="19423" y="7615"/>
                  <a:pt x="19423" y="7615"/>
                </a:cubicBezTo>
                <a:cubicBezTo>
                  <a:pt x="19423" y="4015"/>
                  <a:pt x="19423" y="4015"/>
                  <a:pt x="19423" y="4015"/>
                </a:cubicBezTo>
                <a:cubicBezTo>
                  <a:pt x="19423" y="3392"/>
                  <a:pt x="19083" y="2977"/>
                  <a:pt x="18645" y="2977"/>
                </a:cubicBezTo>
                <a:cubicBezTo>
                  <a:pt x="10472" y="2977"/>
                  <a:pt x="10472" y="2977"/>
                  <a:pt x="10472" y="2977"/>
                </a:cubicBezTo>
                <a:cubicBezTo>
                  <a:pt x="9402" y="485"/>
                  <a:pt x="9402" y="485"/>
                  <a:pt x="9402" y="485"/>
                </a:cubicBezTo>
                <a:cubicBezTo>
                  <a:pt x="9256" y="138"/>
                  <a:pt x="9013" y="0"/>
                  <a:pt x="8721" y="0"/>
                </a:cubicBezTo>
                <a:cubicBezTo>
                  <a:pt x="2688" y="0"/>
                  <a:pt x="2688" y="0"/>
                  <a:pt x="2688" y="0"/>
                </a:cubicBezTo>
                <a:cubicBezTo>
                  <a:pt x="2250" y="0"/>
                  <a:pt x="1861" y="346"/>
                  <a:pt x="1861" y="969"/>
                </a:cubicBezTo>
                <a:cubicBezTo>
                  <a:pt x="1861" y="7615"/>
                  <a:pt x="1861" y="7615"/>
                  <a:pt x="1861" y="7615"/>
                </a:cubicBezTo>
                <a:cubicBezTo>
                  <a:pt x="937" y="7615"/>
                  <a:pt x="937" y="7615"/>
                  <a:pt x="937" y="7615"/>
                </a:cubicBezTo>
                <a:cubicBezTo>
                  <a:pt x="645" y="7615"/>
                  <a:pt x="402" y="7823"/>
                  <a:pt x="207" y="8169"/>
                </a:cubicBezTo>
                <a:cubicBezTo>
                  <a:pt x="61" y="8446"/>
                  <a:pt x="-36" y="8862"/>
                  <a:pt x="13" y="9277"/>
                </a:cubicBezTo>
                <a:cubicBezTo>
                  <a:pt x="1764" y="20562"/>
                  <a:pt x="1764" y="20562"/>
                  <a:pt x="1764" y="20562"/>
                </a:cubicBezTo>
                <a:cubicBezTo>
                  <a:pt x="1861" y="21185"/>
                  <a:pt x="2250" y="21600"/>
                  <a:pt x="2688" y="21600"/>
                </a:cubicBezTo>
                <a:cubicBezTo>
                  <a:pt x="18645" y="21600"/>
                  <a:pt x="18645" y="21600"/>
                  <a:pt x="18645" y="21600"/>
                </a:cubicBezTo>
                <a:cubicBezTo>
                  <a:pt x="19083" y="21600"/>
                  <a:pt x="19423" y="21185"/>
                  <a:pt x="19569" y="20562"/>
                </a:cubicBezTo>
                <a:cubicBezTo>
                  <a:pt x="21515" y="9277"/>
                  <a:pt x="21515" y="9277"/>
                  <a:pt x="21515" y="9277"/>
                </a:cubicBezTo>
                <a:cubicBezTo>
                  <a:pt x="21564" y="8931"/>
                  <a:pt x="21515" y="8446"/>
                  <a:pt x="21321" y="8169"/>
                </a:cubicBezTo>
                <a:close/>
                <a:moveTo>
                  <a:pt x="3515" y="2285"/>
                </a:moveTo>
                <a:cubicBezTo>
                  <a:pt x="8234" y="2285"/>
                  <a:pt x="8234" y="2285"/>
                  <a:pt x="8234" y="2285"/>
                </a:cubicBezTo>
                <a:cubicBezTo>
                  <a:pt x="9305" y="4777"/>
                  <a:pt x="9305" y="4777"/>
                  <a:pt x="9305" y="4777"/>
                </a:cubicBezTo>
                <a:cubicBezTo>
                  <a:pt x="9450" y="5123"/>
                  <a:pt x="9742" y="5262"/>
                  <a:pt x="9986" y="5262"/>
                </a:cubicBezTo>
                <a:cubicBezTo>
                  <a:pt x="17769" y="5262"/>
                  <a:pt x="17769" y="5262"/>
                  <a:pt x="17769" y="5262"/>
                </a:cubicBezTo>
                <a:cubicBezTo>
                  <a:pt x="17769" y="7615"/>
                  <a:pt x="17769" y="7615"/>
                  <a:pt x="17769" y="7615"/>
                </a:cubicBezTo>
                <a:cubicBezTo>
                  <a:pt x="3515" y="7615"/>
                  <a:pt x="3515" y="7615"/>
                  <a:pt x="3515" y="7615"/>
                </a:cubicBezTo>
                <a:lnTo>
                  <a:pt x="3515" y="2285"/>
                </a:lnTo>
                <a:close/>
                <a:moveTo>
                  <a:pt x="17915" y="18969"/>
                </a:moveTo>
                <a:cubicBezTo>
                  <a:pt x="3418" y="18969"/>
                  <a:pt x="3418" y="18969"/>
                  <a:pt x="3418" y="18969"/>
                </a:cubicBezTo>
                <a:cubicBezTo>
                  <a:pt x="2105" y="10315"/>
                  <a:pt x="2105" y="10315"/>
                  <a:pt x="2105" y="10315"/>
                </a:cubicBezTo>
                <a:cubicBezTo>
                  <a:pt x="19375" y="10315"/>
                  <a:pt x="19375" y="10315"/>
                  <a:pt x="19375" y="10315"/>
                </a:cubicBezTo>
                <a:lnTo>
                  <a:pt x="17915" y="1896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0" name="Google Shape;550;p47"/>
          <p:cNvSpPr/>
          <p:nvPr/>
        </p:nvSpPr>
        <p:spPr>
          <a:xfrm>
            <a:off x="5599588" y="3779653"/>
            <a:ext cx="1000800" cy="10008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7"/>
          <p:cNvSpPr/>
          <p:nvPr/>
        </p:nvSpPr>
        <p:spPr>
          <a:xfrm>
            <a:off x="5861943" y="4060631"/>
            <a:ext cx="476089" cy="438918"/>
          </a:xfrm>
          <a:custGeom>
            <a:rect b="b" l="l" r="r" t="t"/>
            <a:pathLst>
              <a:path extrusionOk="0" h="5493" w="5958">
                <a:moveTo>
                  <a:pt x="4747" y="745"/>
                </a:moveTo>
                <a:lnTo>
                  <a:pt x="4934" y="792"/>
                </a:lnTo>
                <a:lnTo>
                  <a:pt x="5027" y="885"/>
                </a:lnTo>
                <a:lnTo>
                  <a:pt x="5120" y="1024"/>
                </a:lnTo>
                <a:lnTo>
                  <a:pt x="5166" y="1164"/>
                </a:lnTo>
                <a:lnTo>
                  <a:pt x="5120" y="1304"/>
                </a:lnTo>
                <a:lnTo>
                  <a:pt x="5073" y="1443"/>
                </a:lnTo>
                <a:lnTo>
                  <a:pt x="4934" y="1536"/>
                </a:lnTo>
                <a:lnTo>
                  <a:pt x="4608" y="1536"/>
                </a:lnTo>
                <a:lnTo>
                  <a:pt x="4468" y="1443"/>
                </a:lnTo>
                <a:lnTo>
                  <a:pt x="4422" y="1304"/>
                </a:lnTo>
                <a:lnTo>
                  <a:pt x="4375" y="1164"/>
                </a:lnTo>
                <a:lnTo>
                  <a:pt x="4422" y="1024"/>
                </a:lnTo>
                <a:lnTo>
                  <a:pt x="4468" y="885"/>
                </a:lnTo>
                <a:lnTo>
                  <a:pt x="4608" y="792"/>
                </a:lnTo>
                <a:lnTo>
                  <a:pt x="4747" y="745"/>
                </a:lnTo>
                <a:close/>
                <a:moveTo>
                  <a:pt x="4375" y="1"/>
                </a:moveTo>
                <a:lnTo>
                  <a:pt x="4282" y="47"/>
                </a:lnTo>
                <a:lnTo>
                  <a:pt x="4096" y="187"/>
                </a:lnTo>
                <a:lnTo>
                  <a:pt x="4003" y="233"/>
                </a:lnTo>
                <a:lnTo>
                  <a:pt x="3956" y="233"/>
                </a:lnTo>
                <a:lnTo>
                  <a:pt x="4142" y="699"/>
                </a:lnTo>
                <a:lnTo>
                  <a:pt x="4049" y="838"/>
                </a:lnTo>
                <a:lnTo>
                  <a:pt x="3677" y="885"/>
                </a:lnTo>
                <a:lnTo>
                  <a:pt x="3584" y="931"/>
                </a:lnTo>
                <a:lnTo>
                  <a:pt x="3584" y="1350"/>
                </a:lnTo>
                <a:lnTo>
                  <a:pt x="3677" y="1397"/>
                </a:lnTo>
                <a:lnTo>
                  <a:pt x="4049" y="1443"/>
                </a:lnTo>
                <a:lnTo>
                  <a:pt x="4142" y="1629"/>
                </a:lnTo>
                <a:lnTo>
                  <a:pt x="3956" y="2048"/>
                </a:lnTo>
                <a:lnTo>
                  <a:pt x="4003" y="2095"/>
                </a:lnTo>
                <a:lnTo>
                  <a:pt x="4375" y="2281"/>
                </a:lnTo>
                <a:lnTo>
                  <a:pt x="4515" y="2141"/>
                </a:lnTo>
                <a:lnTo>
                  <a:pt x="4654" y="1955"/>
                </a:lnTo>
                <a:lnTo>
                  <a:pt x="4841" y="1955"/>
                </a:lnTo>
                <a:lnTo>
                  <a:pt x="5027" y="2141"/>
                </a:lnTo>
                <a:lnTo>
                  <a:pt x="5166" y="2281"/>
                </a:lnTo>
                <a:lnTo>
                  <a:pt x="5539" y="2095"/>
                </a:lnTo>
                <a:lnTo>
                  <a:pt x="5585" y="2048"/>
                </a:lnTo>
                <a:lnTo>
                  <a:pt x="5399" y="1629"/>
                </a:lnTo>
                <a:lnTo>
                  <a:pt x="5492" y="1443"/>
                </a:lnTo>
                <a:lnTo>
                  <a:pt x="5864" y="1397"/>
                </a:lnTo>
                <a:lnTo>
                  <a:pt x="5957" y="1350"/>
                </a:lnTo>
                <a:lnTo>
                  <a:pt x="5957" y="931"/>
                </a:lnTo>
                <a:lnTo>
                  <a:pt x="5864" y="885"/>
                </a:lnTo>
                <a:lnTo>
                  <a:pt x="5492" y="838"/>
                </a:lnTo>
                <a:lnTo>
                  <a:pt x="5399" y="699"/>
                </a:lnTo>
                <a:lnTo>
                  <a:pt x="5585" y="233"/>
                </a:lnTo>
                <a:lnTo>
                  <a:pt x="5539" y="233"/>
                </a:lnTo>
                <a:lnTo>
                  <a:pt x="5166" y="1"/>
                </a:lnTo>
                <a:lnTo>
                  <a:pt x="4841" y="373"/>
                </a:lnTo>
                <a:lnTo>
                  <a:pt x="4654" y="373"/>
                </a:lnTo>
                <a:lnTo>
                  <a:pt x="4515" y="140"/>
                </a:lnTo>
                <a:lnTo>
                  <a:pt x="4375" y="1"/>
                </a:lnTo>
                <a:close/>
                <a:moveTo>
                  <a:pt x="2141" y="1955"/>
                </a:moveTo>
                <a:lnTo>
                  <a:pt x="2281" y="2002"/>
                </a:lnTo>
                <a:lnTo>
                  <a:pt x="2420" y="2095"/>
                </a:lnTo>
                <a:lnTo>
                  <a:pt x="2560" y="2188"/>
                </a:lnTo>
                <a:lnTo>
                  <a:pt x="2653" y="2281"/>
                </a:lnTo>
                <a:lnTo>
                  <a:pt x="2746" y="2421"/>
                </a:lnTo>
                <a:lnTo>
                  <a:pt x="2793" y="2560"/>
                </a:lnTo>
                <a:lnTo>
                  <a:pt x="2793" y="2746"/>
                </a:lnTo>
                <a:lnTo>
                  <a:pt x="2793" y="2886"/>
                </a:lnTo>
                <a:lnTo>
                  <a:pt x="2746" y="3026"/>
                </a:lnTo>
                <a:lnTo>
                  <a:pt x="2653" y="3165"/>
                </a:lnTo>
                <a:lnTo>
                  <a:pt x="2560" y="3305"/>
                </a:lnTo>
                <a:lnTo>
                  <a:pt x="2420" y="3398"/>
                </a:lnTo>
                <a:lnTo>
                  <a:pt x="2281" y="3491"/>
                </a:lnTo>
                <a:lnTo>
                  <a:pt x="2141" y="3538"/>
                </a:lnTo>
                <a:lnTo>
                  <a:pt x="1815" y="3538"/>
                </a:lnTo>
                <a:lnTo>
                  <a:pt x="1676" y="3491"/>
                </a:lnTo>
                <a:lnTo>
                  <a:pt x="1536" y="3398"/>
                </a:lnTo>
                <a:lnTo>
                  <a:pt x="1443" y="3305"/>
                </a:lnTo>
                <a:lnTo>
                  <a:pt x="1350" y="3165"/>
                </a:lnTo>
                <a:lnTo>
                  <a:pt x="1257" y="3026"/>
                </a:lnTo>
                <a:lnTo>
                  <a:pt x="1210" y="2886"/>
                </a:lnTo>
                <a:lnTo>
                  <a:pt x="1210" y="2746"/>
                </a:lnTo>
                <a:lnTo>
                  <a:pt x="1210" y="2560"/>
                </a:lnTo>
                <a:lnTo>
                  <a:pt x="1257" y="2421"/>
                </a:lnTo>
                <a:lnTo>
                  <a:pt x="1350" y="2281"/>
                </a:lnTo>
                <a:lnTo>
                  <a:pt x="1443" y="2188"/>
                </a:lnTo>
                <a:lnTo>
                  <a:pt x="1536" y="2095"/>
                </a:lnTo>
                <a:lnTo>
                  <a:pt x="1676" y="2002"/>
                </a:lnTo>
                <a:lnTo>
                  <a:pt x="1815" y="1955"/>
                </a:lnTo>
                <a:close/>
                <a:moveTo>
                  <a:pt x="1722" y="745"/>
                </a:moveTo>
                <a:lnTo>
                  <a:pt x="1629" y="792"/>
                </a:lnTo>
                <a:lnTo>
                  <a:pt x="1629" y="838"/>
                </a:lnTo>
                <a:lnTo>
                  <a:pt x="1536" y="1304"/>
                </a:lnTo>
                <a:lnTo>
                  <a:pt x="1304" y="1397"/>
                </a:lnTo>
                <a:lnTo>
                  <a:pt x="931" y="1118"/>
                </a:lnTo>
                <a:lnTo>
                  <a:pt x="885" y="1118"/>
                </a:lnTo>
                <a:lnTo>
                  <a:pt x="792" y="1164"/>
                </a:lnTo>
                <a:lnTo>
                  <a:pt x="652" y="1304"/>
                </a:lnTo>
                <a:lnTo>
                  <a:pt x="373" y="1583"/>
                </a:lnTo>
                <a:lnTo>
                  <a:pt x="373" y="1629"/>
                </a:lnTo>
                <a:lnTo>
                  <a:pt x="373" y="1676"/>
                </a:lnTo>
                <a:lnTo>
                  <a:pt x="652" y="2048"/>
                </a:lnTo>
                <a:lnTo>
                  <a:pt x="559" y="2281"/>
                </a:lnTo>
                <a:lnTo>
                  <a:pt x="94" y="2374"/>
                </a:lnTo>
                <a:lnTo>
                  <a:pt x="47" y="2374"/>
                </a:lnTo>
                <a:lnTo>
                  <a:pt x="0" y="2467"/>
                </a:lnTo>
                <a:lnTo>
                  <a:pt x="0" y="3026"/>
                </a:lnTo>
                <a:lnTo>
                  <a:pt x="47" y="3072"/>
                </a:lnTo>
                <a:lnTo>
                  <a:pt x="94" y="3119"/>
                </a:lnTo>
                <a:lnTo>
                  <a:pt x="559" y="3165"/>
                </a:lnTo>
                <a:lnTo>
                  <a:pt x="652" y="3444"/>
                </a:lnTo>
                <a:lnTo>
                  <a:pt x="512" y="3631"/>
                </a:lnTo>
                <a:lnTo>
                  <a:pt x="373" y="3817"/>
                </a:lnTo>
                <a:lnTo>
                  <a:pt x="373" y="3863"/>
                </a:lnTo>
                <a:lnTo>
                  <a:pt x="466" y="4003"/>
                </a:lnTo>
                <a:lnTo>
                  <a:pt x="792" y="4329"/>
                </a:lnTo>
                <a:lnTo>
                  <a:pt x="885" y="4375"/>
                </a:lnTo>
                <a:lnTo>
                  <a:pt x="931" y="4375"/>
                </a:lnTo>
                <a:lnTo>
                  <a:pt x="1304" y="4096"/>
                </a:lnTo>
                <a:lnTo>
                  <a:pt x="1536" y="4189"/>
                </a:lnTo>
                <a:lnTo>
                  <a:pt x="1629" y="4654"/>
                </a:lnTo>
                <a:lnTo>
                  <a:pt x="1629" y="4701"/>
                </a:lnTo>
                <a:lnTo>
                  <a:pt x="1722" y="4748"/>
                </a:lnTo>
                <a:lnTo>
                  <a:pt x="2281" y="4748"/>
                </a:lnTo>
                <a:lnTo>
                  <a:pt x="2327" y="4701"/>
                </a:lnTo>
                <a:lnTo>
                  <a:pt x="2374" y="4654"/>
                </a:lnTo>
                <a:lnTo>
                  <a:pt x="2420" y="4189"/>
                </a:lnTo>
                <a:lnTo>
                  <a:pt x="2700" y="4096"/>
                </a:lnTo>
                <a:lnTo>
                  <a:pt x="3025" y="4375"/>
                </a:lnTo>
                <a:lnTo>
                  <a:pt x="3119" y="4375"/>
                </a:lnTo>
                <a:lnTo>
                  <a:pt x="3212" y="4329"/>
                </a:lnTo>
                <a:lnTo>
                  <a:pt x="3351" y="4189"/>
                </a:lnTo>
                <a:lnTo>
                  <a:pt x="3584" y="3910"/>
                </a:lnTo>
                <a:lnTo>
                  <a:pt x="3631" y="3863"/>
                </a:lnTo>
                <a:lnTo>
                  <a:pt x="3584" y="3770"/>
                </a:lnTo>
                <a:lnTo>
                  <a:pt x="3305" y="3444"/>
                </a:lnTo>
                <a:lnTo>
                  <a:pt x="3444" y="3212"/>
                </a:lnTo>
                <a:lnTo>
                  <a:pt x="3910" y="3119"/>
                </a:lnTo>
                <a:lnTo>
                  <a:pt x="3956" y="3072"/>
                </a:lnTo>
                <a:lnTo>
                  <a:pt x="3956" y="3026"/>
                </a:lnTo>
                <a:lnTo>
                  <a:pt x="3956" y="2467"/>
                </a:lnTo>
                <a:lnTo>
                  <a:pt x="3956" y="2421"/>
                </a:lnTo>
                <a:lnTo>
                  <a:pt x="3910" y="2374"/>
                </a:lnTo>
                <a:lnTo>
                  <a:pt x="3444" y="2281"/>
                </a:lnTo>
                <a:lnTo>
                  <a:pt x="3305" y="2048"/>
                </a:lnTo>
                <a:lnTo>
                  <a:pt x="3444" y="1862"/>
                </a:lnTo>
                <a:lnTo>
                  <a:pt x="3584" y="1676"/>
                </a:lnTo>
                <a:lnTo>
                  <a:pt x="3631" y="1629"/>
                </a:lnTo>
                <a:lnTo>
                  <a:pt x="3491" y="1443"/>
                </a:lnTo>
                <a:lnTo>
                  <a:pt x="3165" y="1118"/>
                </a:lnTo>
                <a:lnTo>
                  <a:pt x="3025" y="1118"/>
                </a:lnTo>
                <a:lnTo>
                  <a:pt x="2653" y="1397"/>
                </a:lnTo>
                <a:lnTo>
                  <a:pt x="2420" y="1304"/>
                </a:lnTo>
                <a:lnTo>
                  <a:pt x="2374" y="838"/>
                </a:lnTo>
                <a:lnTo>
                  <a:pt x="2327" y="792"/>
                </a:lnTo>
                <a:lnTo>
                  <a:pt x="2281" y="745"/>
                </a:lnTo>
                <a:close/>
                <a:moveTo>
                  <a:pt x="4747" y="3910"/>
                </a:moveTo>
                <a:lnTo>
                  <a:pt x="4934" y="3956"/>
                </a:lnTo>
                <a:lnTo>
                  <a:pt x="5027" y="4049"/>
                </a:lnTo>
                <a:lnTo>
                  <a:pt x="5120" y="4189"/>
                </a:lnTo>
                <a:lnTo>
                  <a:pt x="5166" y="4329"/>
                </a:lnTo>
                <a:lnTo>
                  <a:pt x="5120" y="4468"/>
                </a:lnTo>
                <a:lnTo>
                  <a:pt x="5073" y="4608"/>
                </a:lnTo>
                <a:lnTo>
                  <a:pt x="4934" y="4701"/>
                </a:lnTo>
                <a:lnTo>
                  <a:pt x="4747" y="4748"/>
                </a:lnTo>
                <a:lnTo>
                  <a:pt x="4608" y="4701"/>
                </a:lnTo>
                <a:lnTo>
                  <a:pt x="4468" y="4608"/>
                </a:lnTo>
                <a:lnTo>
                  <a:pt x="4422" y="4468"/>
                </a:lnTo>
                <a:lnTo>
                  <a:pt x="4375" y="4329"/>
                </a:lnTo>
                <a:lnTo>
                  <a:pt x="4422" y="4189"/>
                </a:lnTo>
                <a:lnTo>
                  <a:pt x="4468" y="4049"/>
                </a:lnTo>
                <a:lnTo>
                  <a:pt x="4608" y="3956"/>
                </a:lnTo>
                <a:lnTo>
                  <a:pt x="4747" y="3910"/>
                </a:lnTo>
                <a:close/>
                <a:moveTo>
                  <a:pt x="4375" y="3165"/>
                </a:moveTo>
                <a:lnTo>
                  <a:pt x="4282" y="3258"/>
                </a:lnTo>
                <a:lnTo>
                  <a:pt x="4096" y="3351"/>
                </a:lnTo>
                <a:lnTo>
                  <a:pt x="4003" y="3398"/>
                </a:lnTo>
                <a:lnTo>
                  <a:pt x="3956" y="3444"/>
                </a:lnTo>
                <a:lnTo>
                  <a:pt x="4142" y="3863"/>
                </a:lnTo>
                <a:lnTo>
                  <a:pt x="4049" y="4003"/>
                </a:lnTo>
                <a:lnTo>
                  <a:pt x="3677" y="4049"/>
                </a:lnTo>
                <a:lnTo>
                  <a:pt x="3584" y="4096"/>
                </a:lnTo>
                <a:lnTo>
                  <a:pt x="3584" y="4561"/>
                </a:lnTo>
                <a:lnTo>
                  <a:pt x="3677" y="4608"/>
                </a:lnTo>
                <a:lnTo>
                  <a:pt x="4049" y="4654"/>
                </a:lnTo>
                <a:lnTo>
                  <a:pt x="4142" y="4794"/>
                </a:lnTo>
                <a:lnTo>
                  <a:pt x="3956" y="5213"/>
                </a:lnTo>
                <a:lnTo>
                  <a:pt x="4003" y="5259"/>
                </a:lnTo>
                <a:lnTo>
                  <a:pt x="4375" y="5492"/>
                </a:lnTo>
                <a:lnTo>
                  <a:pt x="4515" y="5306"/>
                </a:lnTo>
                <a:lnTo>
                  <a:pt x="4654" y="5120"/>
                </a:lnTo>
                <a:lnTo>
                  <a:pt x="4841" y="5120"/>
                </a:lnTo>
                <a:lnTo>
                  <a:pt x="5027" y="5306"/>
                </a:lnTo>
                <a:lnTo>
                  <a:pt x="5166" y="5492"/>
                </a:lnTo>
                <a:lnTo>
                  <a:pt x="5539" y="5259"/>
                </a:lnTo>
                <a:lnTo>
                  <a:pt x="5585" y="5213"/>
                </a:lnTo>
                <a:lnTo>
                  <a:pt x="5399" y="4794"/>
                </a:lnTo>
                <a:lnTo>
                  <a:pt x="5492" y="4654"/>
                </a:lnTo>
                <a:lnTo>
                  <a:pt x="5864" y="4608"/>
                </a:lnTo>
                <a:lnTo>
                  <a:pt x="5957" y="4561"/>
                </a:lnTo>
                <a:lnTo>
                  <a:pt x="5957" y="4096"/>
                </a:lnTo>
                <a:lnTo>
                  <a:pt x="5864" y="4049"/>
                </a:lnTo>
                <a:lnTo>
                  <a:pt x="5492" y="4003"/>
                </a:lnTo>
                <a:lnTo>
                  <a:pt x="5399" y="3863"/>
                </a:lnTo>
                <a:lnTo>
                  <a:pt x="5585" y="3444"/>
                </a:lnTo>
                <a:lnTo>
                  <a:pt x="5539" y="3398"/>
                </a:lnTo>
                <a:lnTo>
                  <a:pt x="5166" y="3165"/>
                </a:lnTo>
                <a:lnTo>
                  <a:pt x="5166" y="3212"/>
                </a:lnTo>
                <a:lnTo>
                  <a:pt x="4841" y="3538"/>
                </a:lnTo>
                <a:lnTo>
                  <a:pt x="4654" y="3538"/>
                </a:lnTo>
                <a:lnTo>
                  <a:pt x="4515" y="3351"/>
                </a:lnTo>
                <a:lnTo>
                  <a:pt x="4375" y="316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7"/>
          <p:cNvSpPr/>
          <p:nvPr/>
        </p:nvSpPr>
        <p:spPr>
          <a:xfrm>
            <a:off x="3862863" y="2652512"/>
            <a:ext cx="1716600" cy="17166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7"/>
          <p:cNvSpPr/>
          <p:nvPr/>
        </p:nvSpPr>
        <p:spPr>
          <a:xfrm>
            <a:off x="4108516" y="3055578"/>
            <a:ext cx="1225284" cy="1052920"/>
          </a:xfrm>
          <a:custGeom>
            <a:rect b="b" l="l" r="r" t="t"/>
            <a:pathLst>
              <a:path extrusionOk="0" h="5113" w="5950">
                <a:moveTo>
                  <a:pt x="4369" y="419"/>
                </a:moveTo>
                <a:lnTo>
                  <a:pt x="4695" y="465"/>
                </a:lnTo>
                <a:lnTo>
                  <a:pt x="5020" y="558"/>
                </a:lnTo>
                <a:lnTo>
                  <a:pt x="5159" y="651"/>
                </a:lnTo>
                <a:lnTo>
                  <a:pt x="5299" y="744"/>
                </a:lnTo>
                <a:lnTo>
                  <a:pt x="5392" y="883"/>
                </a:lnTo>
                <a:lnTo>
                  <a:pt x="5485" y="1069"/>
                </a:lnTo>
                <a:lnTo>
                  <a:pt x="5531" y="1302"/>
                </a:lnTo>
                <a:lnTo>
                  <a:pt x="5531" y="1581"/>
                </a:lnTo>
                <a:lnTo>
                  <a:pt x="5485" y="1859"/>
                </a:lnTo>
                <a:lnTo>
                  <a:pt x="5392" y="2138"/>
                </a:lnTo>
                <a:lnTo>
                  <a:pt x="5206" y="2417"/>
                </a:lnTo>
                <a:lnTo>
                  <a:pt x="4927" y="2742"/>
                </a:lnTo>
                <a:lnTo>
                  <a:pt x="2975" y="4602"/>
                </a:lnTo>
                <a:lnTo>
                  <a:pt x="1069" y="2742"/>
                </a:lnTo>
                <a:lnTo>
                  <a:pt x="791" y="2417"/>
                </a:lnTo>
                <a:lnTo>
                  <a:pt x="605" y="2138"/>
                </a:lnTo>
                <a:lnTo>
                  <a:pt x="465" y="1859"/>
                </a:lnTo>
                <a:lnTo>
                  <a:pt x="465" y="1581"/>
                </a:lnTo>
                <a:lnTo>
                  <a:pt x="465" y="1302"/>
                </a:lnTo>
                <a:lnTo>
                  <a:pt x="512" y="1069"/>
                </a:lnTo>
                <a:lnTo>
                  <a:pt x="605" y="883"/>
                </a:lnTo>
                <a:lnTo>
                  <a:pt x="698" y="744"/>
                </a:lnTo>
                <a:lnTo>
                  <a:pt x="837" y="651"/>
                </a:lnTo>
                <a:lnTo>
                  <a:pt x="976" y="558"/>
                </a:lnTo>
                <a:lnTo>
                  <a:pt x="1302" y="465"/>
                </a:lnTo>
                <a:lnTo>
                  <a:pt x="1627" y="419"/>
                </a:lnTo>
                <a:lnTo>
                  <a:pt x="1767" y="465"/>
                </a:lnTo>
                <a:lnTo>
                  <a:pt x="1999" y="512"/>
                </a:lnTo>
                <a:lnTo>
                  <a:pt x="2324" y="744"/>
                </a:lnTo>
                <a:lnTo>
                  <a:pt x="2650" y="976"/>
                </a:lnTo>
                <a:lnTo>
                  <a:pt x="2836" y="1162"/>
                </a:lnTo>
                <a:lnTo>
                  <a:pt x="2882" y="1209"/>
                </a:lnTo>
                <a:lnTo>
                  <a:pt x="2975" y="1255"/>
                </a:lnTo>
                <a:lnTo>
                  <a:pt x="3068" y="1209"/>
                </a:lnTo>
                <a:lnTo>
                  <a:pt x="3161" y="1162"/>
                </a:lnTo>
                <a:lnTo>
                  <a:pt x="3347" y="976"/>
                </a:lnTo>
                <a:lnTo>
                  <a:pt x="3626" y="744"/>
                </a:lnTo>
                <a:lnTo>
                  <a:pt x="3998" y="512"/>
                </a:lnTo>
                <a:lnTo>
                  <a:pt x="4183" y="465"/>
                </a:lnTo>
                <a:lnTo>
                  <a:pt x="4369" y="419"/>
                </a:lnTo>
                <a:close/>
                <a:moveTo>
                  <a:pt x="1627" y="0"/>
                </a:moveTo>
                <a:lnTo>
                  <a:pt x="1255" y="47"/>
                </a:lnTo>
                <a:lnTo>
                  <a:pt x="930" y="93"/>
                </a:lnTo>
                <a:lnTo>
                  <a:pt x="651" y="233"/>
                </a:lnTo>
                <a:lnTo>
                  <a:pt x="419" y="419"/>
                </a:lnTo>
                <a:lnTo>
                  <a:pt x="233" y="651"/>
                </a:lnTo>
                <a:lnTo>
                  <a:pt x="140" y="930"/>
                </a:lnTo>
                <a:lnTo>
                  <a:pt x="47" y="1209"/>
                </a:lnTo>
                <a:lnTo>
                  <a:pt x="0" y="1581"/>
                </a:lnTo>
                <a:lnTo>
                  <a:pt x="47" y="1813"/>
                </a:lnTo>
                <a:lnTo>
                  <a:pt x="93" y="2045"/>
                </a:lnTo>
                <a:lnTo>
                  <a:pt x="279" y="2417"/>
                </a:lnTo>
                <a:lnTo>
                  <a:pt x="512" y="2742"/>
                </a:lnTo>
                <a:lnTo>
                  <a:pt x="698" y="2975"/>
                </a:lnTo>
                <a:lnTo>
                  <a:pt x="791" y="3068"/>
                </a:lnTo>
                <a:lnTo>
                  <a:pt x="2836" y="5066"/>
                </a:lnTo>
                <a:lnTo>
                  <a:pt x="2929" y="5113"/>
                </a:lnTo>
                <a:lnTo>
                  <a:pt x="3068" y="5113"/>
                </a:lnTo>
                <a:lnTo>
                  <a:pt x="3161" y="5066"/>
                </a:lnTo>
                <a:lnTo>
                  <a:pt x="5206" y="3068"/>
                </a:lnTo>
                <a:lnTo>
                  <a:pt x="5531" y="2696"/>
                </a:lnTo>
                <a:lnTo>
                  <a:pt x="5764" y="2324"/>
                </a:lnTo>
                <a:lnTo>
                  <a:pt x="5903" y="1952"/>
                </a:lnTo>
                <a:lnTo>
                  <a:pt x="5950" y="1581"/>
                </a:lnTo>
                <a:lnTo>
                  <a:pt x="5950" y="1209"/>
                </a:lnTo>
                <a:lnTo>
                  <a:pt x="5857" y="930"/>
                </a:lnTo>
                <a:lnTo>
                  <a:pt x="5717" y="651"/>
                </a:lnTo>
                <a:lnTo>
                  <a:pt x="5531" y="419"/>
                </a:lnTo>
                <a:lnTo>
                  <a:pt x="5299" y="233"/>
                </a:lnTo>
                <a:lnTo>
                  <a:pt x="5020" y="93"/>
                </a:lnTo>
                <a:lnTo>
                  <a:pt x="4741" y="47"/>
                </a:lnTo>
                <a:lnTo>
                  <a:pt x="4369" y="0"/>
                </a:lnTo>
                <a:lnTo>
                  <a:pt x="4183" y="47"/>
                </a:lnTo>
                <a:lnTo>
                  <a:pt x="3951" y="93"/>
                </a:lnTo>
                <a:lnTo>
                  <a:pt x="3765" y="186"/>
                </a:lnTo>
                <a:lnTo>
                  <a:pt x="3579" y="279"/>
                </a:lnTo>
                <a:lnTo>
                  <a:pt x="3254" y="512"/>
                </a:lnTo>
                <a:lnTo>
                  <a:pt x="2975" y="744"/>
                </a:lnTo>
                <a:lnTo>
                  <a:pt x="2743" y="512"/>
                </a:lnTo>
                <a:lnTo>
                  <a:pt x="2417" y="279"/>
                </a:lnTo>
                <a:lnTo>
                  <a:pt x="2231" y="186"/>
                </a:lnTo>
                <a:lnTo>
                  <a:pt x="2045" y="93"/>
                </a:lnTo>
                <a:lnTo>
                  <a:pt x="1813" y="47"/>
                </a:lnTo>
                <a:lnTo>
                  <a:pt x="1627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7"/>
          <p:cNvSpPr/>
          <p:nvPr/>
        </p:nvSpPr>
        <p:spPr>
          <a:xfrm>
            <a:off x="4470586" y="3252247"/>
            <a:ext cx="501120" cy="659610"/>
          </a:xfrm>
          <a:custGeom>
            <a:rect b="b" l="l" r="r" t="t"/>
            <a:pathLst>
              <a:path extrusionOk="0" h="21600" w="21600">
                <a:moveTo>
                  <a:pt x="21600" y="3763"/>
                </a:moveTo>
                <a:cubicBezTo>
                  <a:pt x="21600" y="1271"/>
                  <a:pt x="16200" y="0"/>
                  <a:pt x="10800" y="0"/>
                </a:cubicBezTo>
                <a:cubicBezTo>
                  <a:pt x="5464" y="0"/>
                  <a:pt x="0" y="1271"/>
                  <a:pt x="0" y="3763"/>
                </a:cubicBezTo>
                <a:cubicBezTo>
                  <a:pt x="0" y="3812"/>
                  <a:pt x="0" y="3812"/>
                  <a:pt x="0" y="3812"/>
                </a:cubicBezTo>
                <a:cubicBezTo>
                  <a:pt x="0" y="3861"/>
                  <a:pt x="0" y="3861"/>
                  <a:pt x="0" y="3861"/>
                </a:cubicBezTo>
                <a:cubicBezTo>
                  <a:pt x="0" y="17935"/>
                  <a:pt x="0" y="17935"/>
                  <a:pt x="0" y="17935"/>
                </a:cubicBezTo>
                <a:cubicBezTo>
                  <a:pt x="0" y="20329"/>
                  <a:pt x="5464" y="21600"/>
                  <a:pt x="10800" y="21600"/>
                </a:cubicBezTo>
                <a:cubicBezTo>
                  <a:pt x="16200" y="21600"/>
                  <a:pt x="21600" y="20329"/>
                  <a:pt x="21600" y="17935"/>
                </a:cubicBezTo>
                <a:cubicBezTo>
                  <a:pt x="21600" y="3861"/>
                  <a:pt x="21600" y="3861"/>
                  <a:pt x="21600" y="3861"/>
                </a:cubicBezTo>
                <a:cubicBezTo>
                  <a:pt x="21600" y="3861"/>
                  <a:pt x="21600" y="3861"/>
                  <a:pt x="21600" y="3812"/>
                </a:cubicBezTo>
                <a:cubicBezTo>
                  <a:pt x="21600" y="3812"/>
                  <a:pt x="21600" y="3812"/>
                  <a:pt x="21600" y="3763"/>
                </a:cubicBezTo>
                <a:close/>
                <a:moveTo>
                  <a:pt x="19157" y="10898"/>
                </a:moveTo>
                <a:cubicBezTo>
                  <a:pt x="19157" y="11435"/>
                  <a:pt x="16264" y="12706"/>
                  <a:pt x="10800" y="12706"/>
                </a:cubicBezTo>
                <a:cubicBezTo>
                  <a:pt x="5400" y="12706"/>
                  <a:pt x="2443" y="11435"/>
                  <a:pt x="2443" y="10898"/>
                </a:cubicBezTo>
                <a:cubicBezTo>
                  <a:pt x="2443" y="6255"/>
                  <a:pt x="2443" y="6255"/>
                  <a:pt x="2443" y="6255"/>
                </a:cubicBezTo>
                <a:cubicBezTo>
                  <a:pt x="4629" y="7086"/>
                  <a:pt x="7714" y="7526"/>
                  <a:pt x="10800" y="7526"/>
                </a:cubicBezTo>
                <a:cubicBezTo>
                  <a:pt x="13950" y="7526"/>
                  <a:pt x="16971" y="7086"/>
                  <a:pt x="19157" y="6255"/>
                </a:cubicBezTo>
                <a:lnTo>
                  <a:pt x="19157" y="10898"/>
                </a:lnTo>
                <a:close/>
                <a:moveTo>
                  <a:pt x="10800" y="1857"/>
                </a:moveTo>
                <a:cubicBezTo>
                  <a:pt x="16329" y="1857"/>
                  <a:pt x="19157" y="3225"/>
                  <a:pt x="19157" y="3763"/>
                </a:cubicBezTo>
                <a:cubicBezTo>
                  <a:pt x="19157" y="4349"/>
                  <a:pt x="16329" y="5669"/>
                  <a:pt x="10800" y="5669"/>
                </a:cubicBezTo>
                <a:cubicBezTo>
                  <a:pt x="5336" y="5669"/>
                  <a:pt x="2443" y="4349"/>
                  <a:pt x="2443" y="3763"/>
                </a:cubicBezTo>
                <a:cubicBezTo>
                  <a:pt x="2443" y="3225"/>
                  <a:pt x="5336" y="1857"/>
                  <a:pt x="10800" y="1857"/>
                </a:cubicBezTo>
                <a:close/>
                <a:moveTo>
                  <a:pt x="10800" y="19743"/>
                </a:moveTo>
                <a:cubicBezTo>
                  <a:pt x="5400" y="19743"/>
                  <a:pt x="2443" y="18472"/>
                  <a:pt x="2443" y="17935"/>
                </a:cubicBezTo>
                <a:cubicBezTo>
                  <a:pt x="2443" y="13341"/>
                  <a:pt x="2443" y="13341"/>
                  <a:pt x="2443" y="13341"/>
                </a:cubicBezTo>
                <a:cubicBezTo>
                  <a:pt x="4629" y="14172"/>
                  <a:pt x="7714" y="14563"/>
                  <a:pt x="10800" y="14563"/>
                </a:cubicBezTo>
                <a:cubicBezTo>
                  <a:pt x="13950" y="14563"/>
                  <a:pt x="16971" y="14172"/>
                  <a:pt x="19157" y="13341"/>
                </a:cubicBezTo>
                <a:cubicBezTo>
                  <a:pt x="19157" y="17935"/>
                  <a:pt x="19157" y="17935"/>
                  <a:pt x="19157" y="17935"/>
                </a:cubicBezTo>
                <a:cubicBezTo>
                  <a:pt x="19157" y="18472"/>
                  <a:pt x="16264" y="19743"/>
                  <a:pt x="10800" y="19743"/>
                </a:cubicBezTo>
                <a:close/>
                <a:moveTo>
                  <a:pt x="16071" y="10067"/>
                </a:moveTo>
                <a:cubicBezTo>
                  <a:pt x="16071" y="8943"/>
                  <a:pt x="16071" y="8943"/>
                  <a:pt x="16071" y="8943"/>
                </a:cubicBezTo>
                <a:cubicBezTo>
                  <a:pt x="16071" y="8454"/>
                  <a:pt x="16521" y="8112"/>
                  <a:pt x="17164" y="8112"/>
                </a:cubicBezTo>
                <a:cubicBezTo>
                  <a:pt x="17743" y="8112"/>
                  <a:pt x="18257" y="8454"/>
                  <a:pt x="18257" y="8943"/>
                </a:cubicBezTo>
                <a:cubicBezTo>
                  <a:pt x="18257" y="10067"/>
                  <a:pt x="18257" y="10067"/>
                  <a:pt x="18257" y="10067"/>
                </a:cubicBezTo>
                <a:cubicBezTo>
                  <a:pt x="18257" y="10556"/>
                  <a:pt x="17743" y="10898"/>
                  <a:pt x="17164" y="10898"/>
                </a:cubicBezTo>
                <a:cubicBezTo>
                  <a:pt x="16521" y="10898"/>
                  <a:pt x="16071" y="10556"/>
                  <a:pt x="16071" y="100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8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Conocimientos adquiridos</a:t>
            </a:r>
            <a:endParaRPr/>
          </a:p>
        </p:txBody>
      </p:sp>
      <p:sp>
        <p:nvSpPr>
          <p:cNvPr id="561" name="Google Shape;561;p48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Conclusión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9"/>
          <p:cNvSpPr txBox="1"/>
          <p:nvPr>
            <p:ph type="ctrTitle"/>
          </p:nvPr>
        </p:nvSpPr>
        <p:spPr>
          <a:xfrm>
            <a:off x="1083625" y="2361450"/>
            <a:ext cx="76242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/>
              <a:t>Cómo empezamos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¿Qué es React </a:t>
            </a:r>
            <a:br>
              <a:rPr lang="en-US"/>
            </a:br>
            <a:r>
              <a:rPr lang="en-US"/>
              <a:t>y cómo funciona?</a:t>
            </a:r>
            <a:endParaRPr/>
          </a:p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Repaso React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/>
          <p:nvPr/>
        </p:nvSpPr>
        <p:spPr>
          <a:xfrm>
            <a:off x="3890100" y="2719725"/>
            <a:ext cx="2011500" cy="2011500"/>
          </a:xfrm>
          <a:prstGeom prst="ellipse">
            <a:avLst/>
          </a:prstGeom>
          <a:solidFill>
            <a:srgbClr val="003F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6981300" y="2719725"/>
            <a:ext cx="2011500" cy="2011500"/>
          </a:xfrm>
          <a:prstGeom prst="ellipse">
            <a:avLst/>
          </a:prstGeom>
          <a:solidFill>
            <a:srgbClr val="003F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0"/>
          <p:cNvSpPr/>
          <p:nvPr/>
        </p:nvSpPr>
        <p:spPr>
          <a:xfrm>
            <a:off x="798900" y="2719725"/>
            <a:ext cx="2011500" cy="2011500"/>
          </a:xfrm>
          <a:prstGeom prst="ellipse">
            <a:avLst/>
          </a:prstGeom>
          <a:solidFill>
            <a:srgbClr val="003F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0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Antes</a:t>
            </a:r>
            <a:endParaRPr/>
          </a:p>
        </p:txBody>
      </p:sp>
      <p:sp>
        <p:nvSpPr>
          <p:cNvPr id="577" name="Google Shape;577;p50"/>
          <p:cNvSpPr txBox="1"/>
          <p:nvPr>
            <p:ph idx="1" type="subTitle"/>
          </p:nvPr>
        </p:nvSpPr>
        <p:spPr>
          <a:xfrm>
            <a:off x="57675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React</a:t>
            </a:r>
            <a:endParaRPr/>
          </a:p>
        </p:txBody>
      </p:sp>
      <p:sp>
        <p:nvSpPr>
          <p:cNvPr id="578" name="Google Shape;578;p50"/>
          <p:cNvSpPr txBox="1"/>
          <p:nvPr>
            <p:ph idx="2" type="subTitle"/>
          </p:nvPr>
        </p:nvSpPr>
        <p:spPr>
          <a:xfrm>
            <a:off x="3134725" y="4980100"/>
            <a:ext cx="3522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Estado local</a:t>
            </a:r>
            <a:endParaRPr/>
          </a:p>
        </p:txBody>
      </p:sp>
      <p:sp>
        <p:nvSpPr>
          <p:cNvPr id="579" name="Google Shape;579;p50"/>
          <p:cNvSpPr txBox="1"/>
          <p:nvPr>
            <p:ph idx="3" type="subTitle"/>
          </p:nvPr>
        </p:nvSpPr>
        <p:spPr>
          <a:xfrm>
            <a:off x="676650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Herencia</a:t>
            </a:r>
            <a:endParaRPr/>
          </a:p>
        </p:txBody>
      </p:sp>
      <p:pic>
        <p:nvPicPr>
          <p:cNvPr id="580" name="Google Shape;5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13" y="2884900"/>
            <a:ext cx="2368374" cy="167365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0"/>
          <p:cNvSpPr/>
          <p:nvPr/>
        </p:nvSpPr>
        <p:spPr>
          <a:xfrm>
            <a:off x="4353950" y="3178901"/>
            <a:ext cx="1083804" cy="1085647"/>
          </a:xfrm>
          <a:custGeom>
            <a:rect b="b" l="l" r="r" t="t"/>
            <a:pathLst>
              <a:path extrusionOk="0" h="21515" w="21418">
                <a:moveTo>
                  <a:pt x="20486" y="11445"/>
                </a:moveTo>
                <a:cubicBezTo>
                  <a:pt x="20244" y="11445"/>
                  <a:pt x="20050" y="11396"/>
                  <a:pt x="19856" y="11201"/>
                </a:cubicBezTo>
                <a:cubicBezTo>
                  <a:pt x="10703" y="2250"/>
                  <a:pt x="10703" y="2250"/>
                  <a:pt x="10703" y="2250"/>
                </a:cubicBezTo>
                <a:cubicBezTo>
                  <a:pt x="1598" y="11201"/>
                  <a:pt x="1598" y="11201"/>
                  <a:pt x="1598" y="11201"/>
                </a:cubicBezTo>
                <a:cubicBezTo>
                  <a:pt x="1211" y="11542"/>
                  <a:pt x="629" y="11542"/>
                  <a:pt x="290" y="11201"/>
                </a:cubicBezTo>
                <a:cubicBezTo>
                  <a:pt x="-97" y="10812"/>
                  <a:pt x="-97" y="10229"/>
                  <a:pt x="290" y="9839"/>
                </a:cubicBezTo>
                <a:cubicBezTo>
                  <a:pt x="10073" y="256"/>
                  <a:pt x="10073" y="256"/>
                  <a:pt x="10073" y="256"/>
                </a:cubicBezTo>
                <a:cubicBezTo>
                  <a:pt x="10412" y="-85"/>
                  <a:pt x="10994" y="-85"/>
                  <a:pt x="11381" y="256"/>
                </a:cubicBezTo>
                <a:cubicBezTo>
                  <a:pt x="21164" y="9839"/>
                  <a:pt x="21164" y="9839"/>
                  <a:pt x="21164" y="9839"/>
                </a:cubicBezTo>
                <a:cubicBezTo>
                  <a:pt x="21503" y="10229"/>
                  <a:pt x="21503" y="10812"/>
                  <a:pt x="21164" y="11201"/>
                </a:cubicBezTo>
                <a:cubicBezTo>
                  <a:pt x="20970" y="11347"/>
                  <a:pt x="20728" y="11445"/>
                  <a:pt x="20486" y="11445"/>
                </a:cubicBezTo>
                <a:close/>
                <a:moveTo>
                  <a:pt x="18452" y="20591"/>
                </a:moveTo>
                <a:cubicBezTo>
                  <a:pt x="18452" y="11445"/>
                  <a:pt x="18452" y="11445"/>
                  <a:pt x="18452" y="11445"/>
                </a:cubicBezTo>
                <a:cubicBezTo>
                  <a:pt x="18452" y="10910"/>
                  <a:pt x="18064" y="10520"/>
                  <a:pt x="17532" y="10520"/>
                </a:cubicBezTo>
                <a:cubicBezTo>
                  <a:pt x="16999" y="10520"/>
                  <a:pt x="16612" y="10910"/>
                  <a:pt x="16612" y="11445"/>
                </a:cubicBezTo>
                <a:cubicBezTo>
                  <a:pt x="16612" y="19666"/>
                  <a:pt x="16612" y="19666"/>
                  <a:pt x="16612" y="19666"/>
                </a:cubicBezTo>
                <a:cubicBezTo>
                  <a:pt x="13706" y="19666"/>
                  <a:pt x="13706" y="19666"/>
                  <a:pt x="13706" y="19666"/>
                </a:cubicBezTo>
                <a:cubicBezTo>
                  <a:pt x="13706" y="14656"/>
                  <a:pt x="13706" y="14656"/>
                  <a:pt x="13706" y="14656"/>
                </a:cubicBezTo>
                <a:cubicBezTo>
                  <a:pt x="13706" y="13974"/>
                  <a:pt x="13125" y="13391"/>
                  <a:pt x="12446" y="13391"/>
                </a:cubicBezTo>
                <a:cubicBezTo>
                  <a:pt x="9008" y="13391"/>
                  <a:pt x="9008" y="13391"/>
                  <a:pt x="9008" y="13391"/>
                </a:cubicBezTo>
                <a:cubicBezTo>
                  <a:pt x="8330" y="13391"/>
                  <a:pt x="7749" y="13974"/>
                  <a:pt x="7749" y="14656"/>
                </a:cubicBezTo>
                <a:cubicBezTo>
                  <a:pt x="7749" y="19666"/>
                  <a:pt x="7749" y="19666"/>
                  <a:pt x="7749" y="19666"/>
                </a:cubicBezTo>
                <a:cubicBezTo>
                  <a:pt x="4843" y="19666"/>
                  <a:pt x="4843" y="19666"/>
                  <a:pt x="4843" y="19666"/>
                </a:cubicBezTo>
                <a:cubicBezTo>
                  <a:pt x="4843" y="11445"/>
                  <a:pt x="4843" y="11445"/>
                  <a:pt x="4843" y="11445"/>
                </a:cubicBezTo>
                <a:cubicBezTo>
                  <a:pt x="4843" y="10910"/>
                  <a:pt x="4407" y="10520"/>
                  <a:pt x="3923" y="10520"/>
                </a:cubicBezTo>
                <a:cubicBezTo>
                  <a:pt x="3390" y="10520"/>
                  <a:pt x="3003" y="10910"/>
                  <a:pt x="3003" y="11445"/>
                </a:cubicBezTo>
                <a:cubicBezTo>
                  <a:pt x="3003" y="20591"/>
                  <a:pt x="3003" y="20591"/>
                  <a:pt x="3003" y="20591"/>
                </a:cubicBezTo>
                <a:cubicBezTo>
                  <a:pt x="3003" y="21077"/>
                  <a:pt x="3390" y="21515"/>
                  <a:pt x="3923" y="21515"/>
                </a:cubicBezTo>
                <a:cubicBezTo>
                  <a:pt x="8669" y="21515"/>
                  <a:pt x="8669" y="21515"/>
                  <a:pt x="8669" y="21515"/>
                </a:cubicBezTo>
                <a:cubicBezTo>
                  <a:pt x="9202" y="21515"/>
                  <a:pt x="9638" y="21077"/>
                  <a:pt x="9638" y="20591"/>
                </a:cubicBezTo>
                <a:cubicBezTo>
                  <a:pt x="9638" y="15288"/>
                  <a:pt x="9638" y="15288"/>
                  <a:pt x="9638" y="15288"/>
                </a:cubicBezTo>
                <a:cubicBezTo>
                  <a:pt x="11817" y="15288"/>
                  <a:pt x="11817" y="15288"/>
                  <a:pt x="11817" y="15288"/>
                </a:cubicBezTo>
                <a:cubicBezTo>
                  <a:pt x="11817" y="20591"/>
                  <a:pt x="11817" y="20591"/>
                  <a:pt x="11817" y="20591"/>
                </a:cubicBezTo>
                <a:cubicBezTo>
                  <a:pt x="11817" y="21077"/>
                  <a:pt x="12253" y="21515"/>
                  <a:pt x="12737" y="21515"/>
                </a:cubicBezTo>
                <a:cubicBezTo>
                  <a:pt x="17532" y="21515"/>
                  <a:pt x="17532" y="21515"/>
                  <a:pt x="17532" y="21515"/>
                </a:cubicBezTo>
                <a:cubicBezTo>
                  <a:pt x="18064" y="21515"/>
                  <a:pt x="18452" y="21077"/>
                  <a:pt x="18452" y="20591"/>
                </a:cubicBezTo>
                <a:close/>
              </a:path>
            </a:pathLst>
          </a:custGeom>
          <a:solidFill>
            <a:srgbClr val="61DAF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2" name="Google Shape;582;p50"/>
          <p:cNvSpPr/>
          <p:nvPr/>
        </p:nvSpPr>
        <p:spPr>
          <a:xfrm>
            <a:off x="7329316" y="3178899"/>
            <a:ext cx="1322622" cy="985986"/>
          </a:xfrm>
          <a:custGeom>
            <a:rect b="b" l="l" r="r" t="t"/>
            <a:pathLst>
              <a:path extrusionOk="0" h="21600" w="21600">
                <a:moveTo>
                  <a:pt x="8384" y="13409"/>
                </a:moveTo>
                <a:cubicBezTo>
                  <a:pt x="11145" y="13409"/>
                  <a:pt x="13414" y="10371"/>
                  <a:pt x="13414" y="6672"/>
                </a:cubicBezTo>
                <a:cubicBezTo>
                  <a:pt x="13414" y="2972"/>
                  <a:pt x="11145" y="0"/>
                  <a:pt x="8384" y="0"/>
                </a:cubicBezTo>
                <a:cubicBezTo>
                  <a:pt x="5622" y="0"/>
                  <a:pt x="3403" y="2972"/>
                  <a:pt x="3403" y="6672"/>
                </a:cubicBezTo>
                <a:cubicBezTo>
                  <a:pt x="3403" y="10371"/>
                  <a:pt x="5622" y="13409"/>
                  <a:pt x="8384" y="13409"/>
                </a:cubicBezTo>
                <a:close/>
                <a:moveTo>
                  <a:pt x="8384" y="2510"/>
                </a:moveTo>
                <a:cubicBezTo>
                  <a:pt x="10110" y="2510"/>
                  <a:pt x="11540" y="4426"/>
                  <a:pt x="11540" y="6672"/>
                </a:cubicBezTo>
                <a:cubicBezTo>
                  <a:pt x="11540" y="8983"/>
                  <a:pt x="10110" y="10899"/>
                  <a:pt x="8384" y="10899"/>
                </a:cubicBezTo>
                <a:cubicBezTo>
                  <a:pt x="6707" y="10899"/>
                  <a:pt x="5277" y="8983"/>
                  <a:pt x="5277" y="6672"/>
                </a:cubicBezTo>
                <a:cubicBezTo>
                  <a:pt x="5277" y="4426"/>
                  <a:pt x="6707" y="2510"/>
                  <a:pt x="8384" y="2510"/>
                </a:cubicBezTo>
                <a:close/>
                <a:moveTo>
                  <a:pt x="10701" y="14070"/>
                </a:moveTo>
                <a:cubicBezTo>
                  <a:pt x="10405" y="13938"/>
                  <a:pt x="10159" y="14004"/>
                  <a:pt x="9912" y="14136"/>
                </a:cubicBezTo>
                <a:cubicBezTo>
                  <a:pt x="8384" y="15391"/>
                  <a:pt x="8384" y="15391"/>
                  <a:pt x="8384" y="15391"/>
                </a:cubicBezTo>
                <a:cubicBezTo>
                  <a:pt x="6904" y="14136"/>
                  <a:pt x="6904" y="14136"/>
                  <a:pt x="6904" y="14136"/>
                </a:cubicBezTo>
                <a:cubicBezTo>
                  <a:pt x="6658" y="14004"/>
                  <a:pt x="6362" y="13938"/>
                  <a:pt x="6115" y="14070"/>
                </a:cubicBezTo>
                <a:cubicBezTo>
                  <a:pt x="4685" y="14664"/>
                  <a:pt x="0" y="16910"/>
                  <a:pt x="0" y="20279"/>
                </a:cubicBezTo>
                <a:cubicBezTo>
                  <a:pt x="0" y="21006"/>
                  <a:pt x="444" y="21600"/>
                  <a:pt x="937" y="21600"/>
                </a:cubicBezTo>
                <a:cubicBezTo>
                  <a:pt x="15830" y="21600"/>
                  <a:pt x="15830" y="21600"/>
                  <a:pt x="15830" y="21600"/>
                </a:cubicBezTo>
                <a:cubicBezTo>
                  <a:pt x="16373" y="21600"/>
                  <a:pt x="16816" y="21006"/>
                  <a:pt x="16816" y="20279"/>
                </a:cubicBezTo>
                <a:cubicBezTo>
                  <a:pt x="16816" y="16910"/>
                  <a:pt x="12132" y="14664"/>
                  <a:pt x="10701" y="14070"/>
                </a:cubicBezTo>
                <a:close/>
                <a:moveTo>
                  <a:pt x="2663" y="19024"/>
                </a:moveTo>
                <a:cubicBezTo>
                  <a:pt x="3452" y="18231"/>
                  <a:pt x="4833" y="17306"/>
                  <a:pt x="6312" y="16646"/>
                </a:cubicBezTo>
                <a:cubicBezTo>
                  <a:pt x="7890" y="17967"/>
                  <a:pt x="7890" y="17967"/>
                  <a:pt x="7890" y="17967"/>
                </a:cubicBezTo>
                <a:cubicBezTo>
                  <a:pt x="8236" y="18231"/>
                  <a:pt x="8581" y="18231"/>
                  <a:pt x="8877" y="17967"/>
                </a:cubicBezTo>
                <a:cubicBezTo>
                  <a:pt x="10504" y="16646"/>
                  <a:pt x="10504" y="16646"/>
                  <a:pt x="10504" y="16646"/>
                </a:cubicBezTo>
                <a:cubicBezTo>
                  <a:pt x="11984" y="17306"/>
                  <a:pt x="13315" y="18231"/>
                  <a:pt x="14153" y="19024"/>
                </a:cubicBezTo>
                <a:lnTo>
                  <a:pt x="2663" y="19024"/>
                </a:lnTo>
                <a:close/>
                <a:moveTo>
                  <a:pt x="21600" y="18099"/>
                </a:moveTo>
                <a:cubicBezTo>
                  <a:pt x="21600" y="18628"/>
                  <a:pt x="21255" y="19024"/>
                  <a:pt x="20860" y="19024"/>
                </a:cubicBezTo>
                <a:cubicBezTo>
                  <a:pt x="17704" y="19024"/>
                  <a:pt x="17704" y="19024"/>
                  <a:pt x="17704" y="19024"/>
                </a:cubicBezTo>
                <a:cubicBezTo>
                  <a:pt x="17310" y="19024"/>
                  <a:pt x="16964" y="18628"/>
                  <a:pt x="16964" y="18099"/>
                </a:cubicBezTo>
                <a:cubicBezTo>
                  <a:pt x="16964" y="17571"/>
                  <a:pt x="17310" y="17108"/>
                  <a:pt x="17704" y="17108"/>
                </a:cubicBezTo>
                <a:cubicBezTo>
                  <a:pt x="19825" y="17108"/>
                  <a:pt x="19825" y="17108"/>
                  <a:pt x="19825" y="17108"/>
                </a:cubicBezTo>
                <a:cubicBezTo>
                  <a:pt x="19479" y="16514"/>
                  <a:pt x="18888" y="15985"/>
                  <a:pt x="18197" y="15457"/>
                </a:cubicBezTo>
                <a:cubicBezTo>
                  <a:pt x="17852" y="15259"/>
                  <a:pt x="17704" y="14664"/>
                  <a:pt x="17901" y="14202"/>
                </a:cubicBezTo>
                <a:cubicBezTo>
                  <a:pt x="18099" y="13739"/>
                  <a:pt x="18542" y="13541"/>
                  <a:pt x="18888" y="13806"/>
                </a:cubicBezTo>
                <a:cubicBezTo>
                  <a:pt x="19874" y="14598"/>
                  <a:pt x="21600" y="16117"/>
                  <a:pt x="21600" y="18099"/>
                </a:cubicBezTo>
                <a:close/>
                <a:moveTo>
                  <a:pt x="17605" y="9710"/>
                </a:moveTo>
                <a:cubicBezTo>
                  <a:pt x="17605" y="8323"/>
                  <a:pt x="16767" y="7200"/>
                  <a:pt x="15682" y="7200"/>
                </a:cubicBezTo>
                <a:cubicBezTo>
                  <a:pt x="15436" y="7200"/>
                  <a:pt x="15189" y="7266"/>
                  <a:pt x="14992" y="7398"/>
                </a:cubicBezTo>
                <a:cubicBezTo>
                  <a:pt x="14597" y="7596"/>
                  <a:pt x="14203" y="7332"/>
                  <a:pt x="14055" y="6870"/>
                </a:cubicBezTo>
                <a:cubicBezTo>
                  <a:pt x="13907" y="6407"/>
                  <a:pt x="14055" y="5813"/>
                  <a:pt x="14400" y="5615"/>
                </a:cubicBezTo>
                <a:cubicBezTo>
                  <a:pt x="14844" y="5417"/>
                  <a:pt x="15238" y="5284"/>
                  <a:pt x="15682" y="5284"/>
                </a:cubicBezTo>
                <a:cubicBezTo>
                  <a:pt x="17507" y="5284"/>
                  <a:pt x="18986" y="7266"/>
                  <a:pt x="18986" y="9710"/>
                </a:cubicBezTo>
                <a:cubicBezTo>
                  <a:pt x="18986" y="12154"/>
                  <a:pt x="17507" y="14136"/>
                  <a:pt x="15682" y="14136"/>
                </a:cubicBezTo>
                <a:cubicBezTo>
                  <a:pt x="14745" y="14136"/>
                  <a:pt x="13858" y="13607"/>
                  <a:pt x="13216" y="12617"/>
                </a:cubicBezTo>
                <a:cubicBezTo>
                  <a:pt x="12970" y="12220"/>
                  <a:pt x="13019" y="11626"/>
                  <a:pt x="13315" y="11295"/>
                </a:cubicBezTo>
                <a:cubicBezTo>
                  <a:pt x="13562" y="10899"/>
                  <a:pt x="14055" y="10965"/>
                  <a:pt x="14301" y="11361"/>
                </a:cubicBezTo>
                <a:cubicBezTo>
                  <a:pt x="14647" y="11890"/>
                  <a:pt x="15189" y="12220"/>
                  <a:pt x="15682" y="12220"/>
                </a:cubicBezTo>
                <a:cubicBezTo>
                  <a:pt x="16767" y="12220"/>
                  <a:pt x="17605" y="11097"/>
                  <a:pt x="17605" y="9710"/>
                </a:cubicBezTo>
                <a:close/>
              </a:path>
            </a:pathLst>
          </a:custGeom>
          <a:solidFill>
            <a:srgbClr val="61DAF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ctrTitle"/>
          </p:nvPr>
        </p:nvSpPr>
        <p:spPr>
          <a:xfrm>
            <a:off x="1083625" y="2361450"/>
            <a:ext cx="76242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/>
              <a:t>En dónde estamos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/>
          <p:nvPr/>
        </p:nvSpPr>
        <p:spPr>
          <a:xfrm>
            <a:off x="3890100" y="2719725"/>
            <a:ext cx="2011500" cy="2011500"/>
          </a:xfrm>
          <a:prstGeom prst="ellipse">
            <a:avLst/>
          </a:prstGeom>
          <a:solidFill>
            <a:srgbClr val="003F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2"/>
          <p:cNvSpPr/>
          <p:nvPr/>
        </p:nvSpPr>
        <p:spPr>
          <a:xfrm>
            <a:off x="6981300" y="2719725"/>
            <a:ext cx="2011500" cy="2011500"/>
          </a:xfrm>
          <a:prstGeom prst="ellipse">
            <a:avLst/>
          </a:prstGeom>
          <a:solidFill>
            <a:srgbClr val="003F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2"/>
          <p:cNvSpPr/>
          <p:nvPr/>
        </p:nvSpPr>
        <p:spPr>
          <a:xfrm>
            <a:off x="798900" y="2719725"/>
            <a:ext cx="2011500" cy="2011500"/>
          </a:xfrm>
          <a:prstGeom prst="ellipse">
            <a:avLst/>
          </a:prstGeom>
          <a:solidFill>
            <a:srgbClr val="003F6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2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Ahora</a:t>
            </a:r>
            <a:endParaRPr/>
          </a:p>
        </p:txBody>
      </p:sp>
      <p:sp>
        <p:nvSpPr>
          <p:cNvPr id="598" name="Google Shape;598;p52"/>
          <p:cNvSpPr txBox="1"/>
          <p:nvPr>
            <p:ph idx="1" type="subTitle"/>
          </p:nvPr>
        </p:nvSpPr>
        <p:spPr>
          <a:xfrm>
            <a:off x="57675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React + Redux</a:t>
            </a:r>
            <a:endParaRPr/>
          </a:p>
        </p:txBody>
      </p:sp>
      <p:sp>
        <p:nvSpPr>
          <p:cNvPr id="599" name="Google Shape;599;p52"/>
          <p:cNvSpPr txBox="1"/>
          <p:nvPr>
            <p:ph idx="2" type="subTitle"/>
          </p:nvPr>
        </p:nvSpPr>
        <p:spPr>
          <a:xfrm>
            <a:off x="3496950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Estado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global</a:t>
            </a:r>
            <a:endParaRPr/>
          </a:p>
        </p:txBody>
      </p:sp>
      <p:sp>
        <p:nvSpPr>
          <p:cNvPr id="600" name="Google Shape;600;p52"/>
          <p:cNvSpPr txBox="1"/>
          <p:nvPr>
            <p:ph idx="3" type="subTitle"/>
          </p:nvPr>
        </p:nvSpPr>
        <p:spPr>
          <a:xfrm>
            <a:off x="676650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Compartido</a:t>
            </a:r>
            <a:endParaRPr/>
          </a:p>
        </p:txBody>
      </p:sp>
      <p:pic>
        <p:nvPicPr>
          <p:cNvPr id="601" name="Google Shape;60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00" y="2896725"/>
            <a:ext cx="1650000" cy="16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2"/>
          <p:cNvSpPr/>
          <p:nvPr/>
        </p:nvSpPr>
        <p:spPr>
          <a:xfrm>
            <a:off x="4254458" y="3082349"/>
            <a:ext cx="1282770" cy="1278774"/>
          </a:xfrm>
          <a:custGeom>
            <a:rect b="b" l="l" r="r" t="t"/>
            <a:pathLst>
              <a:path extrusionOk="0" h="21600" w="21600">
                <a:moveTo>
                  <a:pt x="10776" y="0"/>
                </a:moveTo>
                <a:cubicBezTo>
                  <a:pt x="4876" y="0"/>
                  <a:pt x="0" y="4838"/>
                  <a:pt x="0" y="10800"/>
                </a:cubicBezTo>
                <a:cubicBezTo>
                  <a:pt x="0" y="16762"/>
                  <a:pt x="4876" y="21600"/>
                  <a:pt x="10776" y="21600"/>
                </a:cubicBezTo>
                <a:cubicBezTo>
                  <a:pt x="16724" y="21600"/>
                  <a:pt x="21600" y="16762"/>
                  <a:pt x="21600" y="10800"/>
                </a:cubicBezTo>
                <a:cubicBezTo>
                  <a:pt x="21600" y="4838"/>
                  <a:pt x="16724" y="0"/>
                  <a:pt x="10776" y="0"/>
                </a:cubicBezTo>
                <a:close/>
                <a:moveTo>
                  <a:pt x="11653" y="19694"/>
                </a:moveTo>
                <a:cubicBezTo>
                  <a:pt x="11605" y="19694"/>
                  <a:pt x="11507" y="19694"/>
                  <a:pt x="11507" y="19694"/>
                </a:cubicBezTo>
                <a:cubicBezTo>
                  <a:pt x="11507" y="14612"/>
                  <a:pt x="11507" y="14612"/>
                  <a:pt x="11507" y="14612"/>
                </a:cubicBezTo>
                <a:cubicBezTo>
                  <a:pt x="12677" y="14612"/>
                  <a:pt x="13847" y="14563"/>
                  <a:pt x="14823" y="14514"/>
                </a:cubicBezTo>
                <a:cubicBezTo>
                  <a:pt x="13945" y="17251"/>
                  <a:pt x="12287" y="19059"/>
                  <a:pt x="11653" y="19694"/>
                </a:cubicBezTo>
                <a:close/>
                <a:moveTo>
                  <a:pt x="9947" y="19694"/>
                </a:moveTo>
                <a:cubicBezTo>
                  <a:pt x="9313" y="19059"/>
                  <a:pt x="7655" y="17202"/>
                  <a:pt x="6777" y="14465"/>
                </a:cubicBezTo>
                <a:cubicBezTo>
                  <a:pt x="7753" y="14563"/>
                  <a:pt x="8923" y="14612"/>
                  <a:pt x="10093" y="14612"/>
                </a:cubicBezTo>
                <a:cubicBezTo>
                  <a:pt x="10093" y="19694"/>
                  <a:pt x="10093" y="19694"/>
                  <a:pt x="10093" y="19694"/>
                </a:cubicBezTo>
                <a:cubicBezTo>
                  <a:pt x="10093" y="19694"/>
                  <a:pt x="9995" y="19694"/>
                  <a:pt x="9947" y="19694"/>
                </a:cubicBezTo>
                <a:close/>
                <a:moveTo>
                  <a:pt x="1902" y="10800"/>
                </a:moveTo>
                <a:cubicBezTo>
                  <a:pt x="1902" y="10214"/>
                  <a:pt x="1950" y="9627"/>
                  <a:pt x="2048" y="9041"/>
                </a:cubicBezTo>
                <a:cubicBezTo>
                  <a:pt x="2584" y="8943"/>
                  <a:pt x="3559" y="8796"/>
                  <a:pt x="4973" y="8699"/>
                </a:cubicBezTo>
                <a:cubicBezTo>
                  <a:pt x="4827" y="9334"/>
                  <a:pt x="4778" y="10067"/>
                  <a:pt x="4778" y="10800"/>
                </a:cubicBezTo>
                <a:cubicBezTo>
                  <a:pt x="4778" y="11533"/>
                  <a:pt x="4827" y="12266"/>
                  <a:pt x="4925" y="12901"/>
                </a:cubicBezTo>
                <a:cubicBezTo>
                  <a:pt x="3559" y="12804"/>
                  <a:pt x="2584" y="12657"/>
                  <a:pt x="2048" y="12559"/>
                </a:cubicBezTo>
                <a:cubicBezTo>
                  <a:pt x="1950" y="11973"/>
                  <a:pt x="1902" y="11386"/>
                  <a:pt x="1902" y="10800"/>
                </a:cubicBezTo>
                <a:close/>
                <a:moveTo>
                  <a:pt x="6192" y="10800"/>
                </a:moveTo>
                <a:cubicBezTo>
                  <a:pt x="6192" y="10018"/>
                  <a:pt x="6290" y="9285"/>
                  <a:pt x="6436" y="8552"/>
                </a:cubicBezTo>
                <a:cubicBezTo>
                  <a:pt x="7509" y="8454"/>
                  <a:pt x="8679" y="8405"/>
                  <a:pt x="10093" y="8405"/>
                </a:cubicBezTo>
                <a:cubicBezTo>
                  <a:pt x="10093" y="13195"/>
                  <a:pt x="10093" y="13195"/>
                  <a:pt x="10093" y="13195"/>
                </a:cubicBezTo>
                <a:cubicBezTo>
                  <a:pt x="8679" y="13195"/>
                  <a:pt x="7509" y="13146"/>
                  <a:pt x="6387" y="13048"/>
                </a:cubicBezTo>
                <a:cubicBezTo>
                  <a:pt x="6290" y="12364"/>
                  <a:pt x="6192" y="11582"/>
                  <a:pt x="6192" y="10800"/>
                </a:cubicBezTo>
                <a:close/>
                <a:moveTo>
                  <a:pt x="11653" y="1906"/>
                </a:moveTo>
                <a:cubicBezTo>
                  <a:pt x="12287" y="2541"/>
                  <a:pt x="13896" y="4447"/>
                  <a:pt x="14823" y="7135"/>
                </a:cubicBezTo>
                <a:cubicBezTo>
                  <a:pt x="13799" y="7037"/>
                  <a:pt x="12677" y="6988"/>
                  <a:pt x="11507" y="6988"/>
                </a:cubicBezTo>
                <a:cubicBezTo>
                  <a:pt x="11507" y="1906"/>
                  <a:pt x="11507" y="1906"/>
                  <a:pt x="11507" y="1906"/>
                </a:cubicBezTo>
                <a:cubicBezTo>
                  <a:pt x="11507" y="1906"/>
                  <a:pt x="11605" y="1906"/>
                  <a:pt x="11653" y="1906"/>
                </a:cubicBezTo>
                <a:close/>
                <a:moveTo>
                  <a:pt x="10093" y="1906"/>
                </a:moveTo>
                <a:cubicBezTo>
                  <a:pt x="10093" y="6988"/>
                  <a:pt x="10093" y="6988"/>
                  <a:pt x="10093" y="6988"/>
                </a:cubicBezTo>
                <a:cubicBezTo>
                  <a:pt x="8923" y="6988"/>
                  <a:pt x="7801" y="7037"/>
                  <a:pt x="6777" y="7135"/>
                </a:cubicBezTo>
                <a:cubicBezTo>
                  <a:pt x="7704" y="4447"/>
                  <a:pt x="9313" y="2541"/>
                  <a:pt x="9947" y="1906"/>
                </a:cubicBezTo>
                <a:cubicBezTo>
                  <a:pt x="9995" y="1906"/>
                  <a:pt x="10093" y="1906"/>
                  <a:pt x="10093" y="1906"/>
                </a:cubicBezTo>
                <a:close/>
                <a:moveTo>
                  <a:pt x="11507" y="13195"/>
                </a:moveTo>
                <a:cubicBezTo>
                  <a:pt x="11507" y="8405"/>
                  <a:pt x="11507" y="8405"/>
                  <a:pt x="11507" y="8405"/>
                </a:cubicBezTo>
                <a:cubicBezTo>
                  <a:pt x="12921" y="8405"/>
                  <a:pt x="14091" y="8503"/>
                  <a:pt x="15164" y="8552"/>
                </a:cubicBezTo>
                <a:cubicBezTo>
                  <a:pt x="15310" y="9285"/>
                  <a:pt x="15408" y="10018"/>
                  <a:pt x="15408" y="10800"/>
                </a:cubicBezTo>
                <a:cubicBezTo>
                  <a:pt x="15408" y="11582"/>
                  <a:pt x="15310" y="12364"/>
                  <a:pt x="15213" y="13048"/>
                </a:cubicBezTo>
                <a:cubicBezTo>
                  <a:pt x="14140" y="13146"/>
                  <a:pt x="12921" y="13195"/>
                  <a:pt x="11507" y="13195"/>
                </a:cubicBezTo>
                <a:close/>
                <a:moveTo>
                  <a:pt x="16627" y="8699"/>
                </a:moveTo>
                <a:cubicBezTo>
                  <a:pt x="17992" y="8796"/>
                  <a:pt x="19016" y="8992"/>
                  <a:pt x="19552" y="9041"/>
                </a:cubicBezTo>
                <a:cubicBezTo>
                  <a:pt x="19650" y="9627"/>
                  <a:pt x="19698" y="10214"/>
                  <a:pt x="19698" y="10800"/>
                </a:cubicBezTo>
                <a:cubicBezTo>
                  <a:pt x="19698" y="11386"/>
                  <a:pt x="19650" y="11973"/>
                  <a:pt x="19552" y="12559"/>
                </a:cubicBezTo>
                <a:cubicBezTo>
                  <a:pt x="19016" y="12657"/>
                  <a:pt x="18041" y="12804"/>
                  <a:pt x="16627" y="12950"/>
                </a:cubicBezTo>
                <a:cubicBezTo>
                  <a:pt x="16773" y="12266"/>
                  <a:pt x="16822" y="11533"/>
                  <a:pt x="16822" y="10800"/>
                </a:cubicBezTo>
                <a:cubicBezTo>
                  <a:pt x="16822" y="10067"/>
                  <a:pt x="16773" y="9334"/>
                  <a:pt x="16627" y="8699"/>
                </a:cubicBezTo>
                <a:close/>
                <a:moveTo>
                  <a:pt x="19113" y="7575"/>
                </a:moveTo>
                <a:cubicBezTo>
                  <a:pt x="18431" y="7477"/>
                  <a:pt x="17504" y="7330"/>
                  <a:pt x="16334" y="7233"/>
                </a:cubicBezTo>
                <a:cubicBezTo>
                  <a:pt x="15749" y="5229"/>
                  <a:pt x="14774" y="3567"/>
                  <a:pt x="13945" y="2443"/>
                </a:cubicBezTo>
                <a:cubicBezTo>
                  <a:pt x="16285" y="3323"/>
                  <a:pt x="18187" y="5229"/>
                  <a:pt x="19113" y="7575"/>
                </a:cubicBezTo>
                <a:close/>
                <a:moveTo>
                  <a:pt x="7655" y="2443"/>
                </a:moveTo>
                <a:cubicBezTo>
                  <a:pt x="6826" y="3567"/>
                  <a:pt x="5851" y="5229"/>
                  <a:pt x="5266" y="7233"/>
                </a:cubicBezTo>
                <a:cubicBezTo>
                  <a:pt x="4096" y="7330"/>
                  <a:pt x="3169" y="7477"/>
                  <a:pt x="2487" y="7575"/>
                </a:cubicBezTo>
                <a:cubicBezTo>
                  <a:pt x="3413" y="5229"/>
                  <a:pt x="5315" y="3323"/>
                  <a:pt x="7655" y="2443"/>
                </a:cubicBezTo>
                <a:close/>
                <a:moveTo>
                  <a:pt x="2487" y="14025"/>
                </a:moveTo>
                <a:cubicBezTo>
                  <a:pt x="3169" y="14123"/>
                  <a:pt x="4096" y="14270"/>
                  <a:pt x="5266" y="14367"/>
                </a:cubicBezTo>
                <a:cubicBezTo>
                  <a:pt x="5802" y="16420"/>
                  <a:pt x="6777" y="17984"/>
                  <a:pt x="7606" y="19157"/>
                </a:cubicBezTo>
                <a:cubicBezTo>
                  <a:pt x="5266" y="18228"/>
                  <a:pt x="3413" y="16371"/>
                  <a:pt x="2487" y="14025"/>
                </a:cubicBezTo>
                <a:close/>
                <a:moveTo>
                  <a:pt x="13994" y="19157"/>
                </a:moveTo>
                <a:cubicBezTo>
                  <a:pt x="14823" y="18033"/>
                  <a:pt x="15749" y="16420"/>
                  <a:pt x="16334" y="14367"/>
                </a:cubicBezTo>
                <a:cubicBezTo>
                  <a:pt x="17504" y="14270"/>
                  <a:pt x="18431" y="14172"/>
                  <a:pt x="19113" y="14074"/>
                </a:cubicBezTo>
                <a:cubicBezTo>
                  <a:pt x="18187" y="16371"/>
                  <a:pt x="16334" y="18228"/>
                  <a:pt x="13994" y="19157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3" name="Google Shape;603;p52"/>
          <p:cNvSpPr/>
          <p:nvPr/>
        </p:nvSpPr>
        <p:spPr>
          <a:xfrm>
            <a:off x="7508352" y="3239423"/>
            <a:ext cx="964594" cy="964624"/>
          </a:xfrm>
          <a:custGeom>
            <a:rect b="b" l="l" r="r" t="t"/>
            <a:pathLst>
              <a:path extrusionOk="0" h="5961" w="5961">
                <a:moveTo>
                  <a:pt x="4470" y="1"/>
                </a:moveTo>
                <a:lnTo>
                  <a:pt x="4237" y="94"/>
                </a:lnTo>
                <a:lnTo>
                  <a:pt x="4005" y="187"/>
                </a:lnTo>
                <a:lnTo>
                  <a:pt x="3818" y="327"/>
                </a:lnTo>
                <a:lnTo>
                  <a:pt x="3679" y="560"/>
                </a:lnTo>
                <a:lnTo>
                  <a:pt x="3539" y="746"/>
                </a:lnTo>
                <a:lnTo>
                  <a:pt x="3492" y="979"/>
                </a:lnTo>
                <a:lnTo>
                  <a:pt x="3446" y="1212"/>
                </a:lnTo>
                <a:lnTo>
                  <a:pt x="3492" y="1351"/>
                </a:lnTo>
                <a:lnTo>
                  <a:pt x="2095" y="2050"/>
                </a:lnTo>
                <a:lnTo>
                  <a:pt x="1909" y="1910"/>
                </a:lnTo>
                <a:lnTo>
                  <a:pt x="1676" y="1817"/>
                </a:lnTo>
                <a:lnTo>
                  <a:pt x="1444" y="1724"/>
                </a:lnTo>
                <a:lnTo>
                  <a:pt x="978" y="1724"/>
                </a:lnTo>
                <a:lnTo>
                  <a:pt x="745" y="1817"/>
                </a:lnTo>
                <a:lnTo>
                  <a:pt x="559" y="1910"/>
                </a:lnTo>
                <a:lnTo>
                  <a:pt x="326" y="2096"/>
                </a:lnTo>
                <a:lnTo>
                  <a:pt x="186" y="2283"/>
                </a:lnTo>
                <a:lnTo>
                  <a:pt x="93" y="2469"/>
                </a:lnTo>
                <a:lnTo>
                  <a:pt x="0" y="2702"/>
                </a:lnTo>
                <a:lnTo>
                  <a:pt x="0" y="2981"/>
                </a:lnTo>
                <a:lnTo>
                  <a:pt x="0" y="3214"/>
                </a:lnTo>
                <a:lnTo>
                  <a:pt x="93" y="3447"/>
                </a:lnTo>
                <a:lnTo>
                  <a:pt x="186" y="3633"/>
                </a:lnTo>
                <a:lnTo>
                  <a:pt x="326" y="3819"/>
                </a:lnTo>
                <a:lnTo>
                  <a:pt x="559" y="4005"/>
                </a:lnTo>
                <a:lnTo>
                  <a:pt x="745" y="4098"/>
                </a:lnTo>
                <a:lnTo>
                  <a:pt x="978" y="4192"/>
                </a:lnTo>
                <a:lnTo>
                  <a:pt x="1444" y="4192"/>
                </a:lnTo>
                <a:lnTo>
                  <a:pt x="1676" y="4098"/>
                </a:lnTo>
                <a:lnTo>
                  <a:pt x="1909" y="4005"/>
                </a:lnTo>
                <a:lnTo>
                  <a:pt x="2095" y="3866"/>
                </a:lnTo>
                <a:lnTo>
                  <a:pt x="3492" y="4564"/>
                </a:lnTo>
                <a:lnTo>
                  <a:pt x="3446" y="4704"/>
                </a:lnTo>
                <a:lnTo>
                  <a:pt x="3492" y="4937"/>
                </a:lnTo>
                <a:lnTo>
                  <a:pt x="3539" y="5169"/>
                </a:lnTo>
                <a:lnTo>
                  <a:pt x="3679" y="5402"/>
                </a:lnTo>
                <a:lnTo>
                  <a:pt x="3818" y="5588"/>
                </a:lnTo>
                <a:lnTo>
                  <a:pt x="4005" y="5728"/>
                </a:lnTo>
                <a:lnTo>
                  <a:pt x="4237" y="5868"/>
                </a:lnTo>
                <a:lnTo>
                  <a:pt x="4470" y="5914"/>
                </a:lnTo>
                <a:lnTo>
                  <a:pt x="4703" y="5961"/>
                </a:lnTo>
                <a:lnTo>
                  <a:pt x="4936" y="5914"/>
                </a:lnTo>
                <a:lnTo>
                  <a:pt x="5169" y="5868"/>
                </a:lnTo>
                <a:lnTo>
                  <a:pt x="5401" y="5728"/>
                </a:lnTo>
                <a:lnTo>
                  <a:pt x="5588" y="5588"/>
                </a:lnTo>
                <a:lnTo>
                  <a:pt x="5727" y="5402"/>
                </a:lnTo>
                <a:lnTo>
                  <a:pt x="5867" y="5169"/>
                </a:lnTo>
                <a:lnTo>
                  <a:pt x="5914" y="4937"/>
                </a:lnTo>
                <a:lnTo>
                  <a:pt x="5960" y="4704"/>
                </a:lnTo>
                <a:lnTo>
                  <a:pt x="5914" y="4471"/>
                </a:lnTo>
                <a:lnTo>
                  <a:pt x="5867" y="4238"/>
                </a:lnTo>
                <a:lnTo>
                  <a:pt x="5727" y="4005"/>
                </a:lnTo>
                <a:lnTo>
                  <a:pt x="5588" y="3819"/>
                </a:lnTo>
                <a:lnTo>
                  <a:pt x="5401" y="3679"/>
                </a:lnTo>
                <a:lnTo>
                  <a:pt x="5169" y="3540"/>
                </a:lnTo>
                <a:lnTo>
                  <a:pt x="4936" y="3493"/>
                </a:lnTo>
                <a:lnTo>
                  <a:pt x="4703" y="3447"/>
                </a:lnTo>
                <a:lnTo>
                  <a:pt x="4470" y="3493"/>
                </a:lnTo>
                <a:lnTo>
                  <a:pt x="4237" y="3540"/>
                </a:lnTo>
                <a:lnTo>
                  <a:pt x="4051" y="3633"/>
                </a:lnTo>
                <a:lnTo>
                  <a:pt x="3865" y="3772"/>
                </a:lnTo>
                <a:lnTo>
                  <a:pt x="2468" y="3074"/>
                </a:lnTo>
                <a:lnTo>
                  <a:pt x="2468" y="2981"/>
                </a:lnTo>
                <a:lnTo>
                  <a:pt x="2468" y="2841"/>
                </a:lnTo>
                <a:lnTo>
                  <a:pt x="3865" y="2143"/>
                </a:lnTo>
                <a:lnTo>
                  <a:pt x="4051" y="2283"/>
                </a:lnTo>
                <a:lnTo>
                  <a:pt x="4237" y="2376"/>
                </a:lnTo>
                <a:lnTo>
                  <a:pt x="4470" y="2469"/>
                </a:lnTo>
                <a:lnTo>
                  <a:pt x="4703" y="2469"/>
                </a:lnTo>
                <a:lnTo>
                  <a:pt x="4936" y="2422"/>
                </a:lnTo>
                <a:lnTo>
                  <a:pt x="5169" y="2376"/>
                </a:lnTo>
                <a:lnTo>
                  <a:pt x="5401" y="2283"/>
                </a:lnTo>
                <a:lnTo>
                  <a:pt x="5588" y="2096"/>
                </a:lnTo>
                <a:lnTo>
                  <a:pt x="5727" y="1910"/>
                </a:lnTo>
                <a:lnTo>
                  <a:pt x="5867" y="1724"/>
                </a:lnTo>
                <a:lnTo>
                  <a:pt x="5914" y="1491"/>
                </a:lnTo>
                <a:lnTo>
                  <a:pt x="5960" y="1212"/>
                </a:lnTo>
                <a:lnTo>
                  <a:pt x="5914" y="979"/>
                </a:lnTo>
                <a:lnTo>
                  <a:pt x="5867" y="746"/>
                </a:lnTo>
                <a:lnTo>
                  <a:pt x="5727" y="560"/>
                </a:lnTo>
                <a:lnTo>
                  <a:pt x="5588" y="327"/>
                </a:lnTo>
                <a:lnTo>
                  <a:pt x="5401" y="187"/>
                </a:lnTo>
                <a:lnTo>
                  <a:pt x="5169" y="94"/>
                </a:lnTo>
                <a:lnTo>
                  <a:pt x="4936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3"/>
          <p:cNvSpPr txBox="1"/>
          <p:nvPr>
            <p:ph type="ctrTitle"/>
          </p:nvPr>
        </p:nvSpPr>
        <p:spPr>
          <a:xfrm>
            <a:off x="1083625" y="2361450"/>
            <a:ext cx="76242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/>
              <a:t>Aprendizajes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/>
          <p:nvPr/>
        </p:nvSpPr>
        <p:spPr>
          <a:xfrm>
            <a:off x="2702375" y="235842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4"/>
          <p:cNvSpPr txBox="1"/>
          <p:nvPr>
            <p:ph type="title"/>
          </p:nvPr>
        </p:nvSpPr>
        <p:spPr>
          <a:xfrm>
            <a:off x="3543300" y="2362200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Referenciar otros</a:t>
            </a:r>
            <a:endParaRPr b="0"/>
          </a:p>
        </p:txBody>
      </p:sp>
      <p:sp>
        <p:nvSpPr>
          <p:cNvPr id="617" name="Google Shape;617;p54"/>
          <p:cNvSpPr txBox="1"/>
          <p:nvPr>
            <p:ph type="title"/>
          </p:nvPr>
        </p:nvSpPr>
        <p:spPr>
          <a:xfrm>
            <a:off x="0" y="361650"/>
            <a:ext cx="29394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>
                <a:solidFill>
                  <a:schemeClr val="lt1"/>
                </a:solidFill>
              </a:rPr>
              <a:t>Estados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2702375" y="3543700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4"/>
          <p:cNvSpPr txBox="1"/>
          <p:nvPr>
            <p:ph type="title"/>
          </p:nvPr>
        </p:nvSpPr>
        <p:spPr>
          <a:xfrm>
            <a:off x="3543300" y="3547475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Combinar en uno</a:t>
            </a:r>
            <a:endParaRPr b="0"/>
          </a:p>
        </p:txBody>
      </p:sp>
      <p:sp>
        <p:nvSpPr>
          <p:cNvPr id="620" name="Google Shape;620;p54"/>
          <p:cNvSpPr/>
          <p:nvPr/>
        </p:nvSpPr>
        <p:spPr>
          <a:xfrm>
            <a:off x="2702375" y="472937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4"/>
          <p:cNvSpPr txBox="1"/>
          <p:nvPr>
            <p:ph type="title"/>
          </p:nvPr>
        </p:nvSpPr>
        <p:spPr>
          <a:xfrm>
            <a:off x="3543300" y="4733150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 arreglos</a:t>
            </a:r>
            <a:endParaRPr b="0"/>
          </a:p>
        </p:txBody>
      </p:sp>
      <p:sp>
        <p:nvSpPr>
          <p:cNvPr id="622" name="Google Shape;622;p54"/>
          <p:cNvSpPr/>
          <p:nvPr/>
        </p:nvSpPr>
        <p:spPr>
          <a:xfrm>
            <a:off x="2702375" y="591882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4"/>
          <p:cNvSpPr txBox="1"/>
          <p:nvPr>
            <p:ph type="title"/>
          </p:nvPr>
        </p:nvSpPr>
        <p:spPr>
          <a:xfrm>
            <a:off x="3543300" y="5922600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 objetos</a:t>
            </a:r>
            <a:endParaRPr b="0"/>
          </a:p>
        </p:txBody>
      </p:sp>
      <p:sp>
        <p:nvSpPr>
          <p:cNvPr id="624" name="Google Shape;624;p54"/>
          <p:cNvSpPr/>
          <p:nvPr/>
        </p:nvSpPr>
        <p:spPr>
          <a:xfrm>
            <a:off x="3768098" y="967025"/>
            <a:ext cx="851307" cy="600966"/>
          </a:xfrm>
          <a:custGeom>
            <a:rect b="b" l="l" r="r" t="t"/>
            <a:pathLst>
              <a:path extrusionOk="0" h="21600" w="21533">
                <a:moveTo>
                  <a:pt x="21321" y="8169"/>
                </a:moveTo>
                <a:cubicBezTo>
                  <a:pt x="21126" y="7823"/>
                  <a:pt x="20883" y="7615"/>
                  <a:pt x="20591" y="7615"/>
                </a:cubicBezTo>
                <a:cubicBezTo>
                  <a:pt x="19423" y="7615"/>
                  <a:pt x="19423" y="7615"/>
                  <a:pt x="19423" y="7615"/>
                </a:cubicBezTo>
                <a:cubicBezTo>
                  <a:pt x="19423" y="4015"/>
                  <a:pt x="19423" y="4015"/>
                  <a:pt x="19423" y="4015"/>
                </a:cubicBezTo>
                <a:cubicBezTo>
                  <a:pt x="19423" y="3392"/>
                  <a:pt x="19083" y="2977"/>
                  <a:pt x="18645" y="2977"/>
                </a:cubicBezTo>
                <a:cubicBezTo>
                  <a:pt x="10472" y="2977"/>
                  <a:pt x="10472" y="2977"/>
                  <a:pt x="10472" y="2977"/>
                </a:cubicBezTo>
                <a:cubicBezTo>
                  <a:pt x="9402" y="485"/>
                  <a:pt x="9402" y="485"/>
                  <a:pt x="9402" y="485"/>
                </a:cubicBezTo>
                <a:cubicBezTo>
                  <a:pt x="9256" y="138"/>
                  <a:pt x="9013" y="0"/>
                  <a:pt x="8721" y="0"/>
                </a:cubicBezTo>
                <a:cubicBezTo>
                  <a:pt x="2688" y="0"/>
                  <a:pt x="2688" y="0"/>
                  <a:pt x="2688" y="0"/>
                </a:cubicBezTo>
                <a:cubicBezTo>
                  <a:pt x="2250" y="0"/>
                  <a:pt x="1861" y="346"/>
                  <a:pt x="1861" y="969"/>
                </a:cubicBezTo>
                <a:cubicBezTo>
                  <a:pt x="1861" y="7615"/>
                  <a:pt x="1861" y="7615"/>
                  <a:pt x="1861" y="7615"/>
                </a:cubicBezTo>
                <a:cubicBezTo>
                  <a:pt x="937" y="7615"/>
                  <a:pt x="937" y="7615"/>
                  <a:pt x="937" y="7615"/>
                </a:cubicBezTo>
                <a:cubicBezTo>
                  <a:pt x="645" y="7615"/>
                  <a:pt x="402" y="7823"/>
                  <a:pt x="207" y="8169"/>
                </a:cubicBezTo>
                <a:cubicBezTo>
                  <a:pt x="61" y="8446"/>
                  <a:pt x="-36" y="8862"/>
                  <a:pt x="13" y="9277"/>
                </a:cubicBezTo>
                <a:cubicBezTo>
                  <a:pt x="1764" y="20562"/>
                  <a:pt x="1764" y="20562"/>
                  <a:pt x="1764" y="20562"/>
                </a:cubicBezTo>
                <a:cubicBezTo>
                  <a:pt x="1861" y="21185"/>
                  <a:pt x="2250" y="21600"/>
                  <a:pt x="2688" y="21600"/>
                </a:cubicBezTo>
                <a:cubicBezTo>
                  <a:pt x="18645" y="21600"/>
                  <a:pt x="18645" y="21600"/>
                  <a:pt x="18645" y="21600"/>
                </a:cubicBezTo>
                <a:cubicBezTo>
                  <a:pt x="19083" y="21600"/>
                  <a:pt x="19423" y="21185"/>
                  <a:pt x="19569" y="20562"/>
                </a:cubicBezTo>
                <a:cubicBezTo>
                  <a:pt x="21515" y="9277"/>
                  <a:pt x="21515" y="9277"/>
                  <a:pt x="21515" y="9277"/>
                </a:cubicBezTo>
                <a:cubicBezTo>
                  <a:pt x="21564" y="8931"/>
                  <a:pt x="21515" y="8446"/>
                  <a:pt x="21321" y="8169"/>
                </a:cubicBezTo>
                <a:close/>
                <a:moveTo>
                  <a:pt x="3515" y="2285"/>
                </a:moveTo>
                <a:cubicBezTo>
                  <a:pt x="8234" y="2285"/>
                  <a:pt x="8234" y="2285"/>
                  <a:pt x="8234" y="2285"/>
                </a:cubicBezTo>
                <a:cubicBezTo>
                  <a:pt x="9305" y="4777"/>
                  <a:pt x="9305" y="4777"/>
                  <a:pt x="9305" y="4777"/>
                </a:cubicBezTo>
                <a:cubicBezTo>
                  <a:pt x="9450" y="5123"/>
                  <a:pt x="9742" y="5262"/>
                  <a:pt x="9986" y="5262"/>
                </a:cubicBezTo>
                <a:cubicBezTo>
                  <a:pt x="17769" y="5262"/>
                  <a:pt x="17769" y="5262"/>
                  <a:pt x="17769" y="5262"/>
                </a:cubicBezTo>
                <a:cubicBezTo>
                  <a:pt x="17769" y="7615"/>
                  <a:pt x="17769" y="7615"/>
                  <a:pt x="17769" y="7615"/>
                </a:cubicBezTo>
                <a:cubicBezTo>
                  <a:pt x="3515" y="7615"/>
                  <a:pt x="3515" y="7615"/>
                  <a:pt x="3515" y="7615"/>
                </a:cubicBezTo>
                <a:lnTo>
                  <a:pt x="3515" y="2285"/>
                </a:lnTo>
                <a:close/>
                <a:moveTo>
                  <a:pt x="17915" y="18969"/>
                </a:moveTo>
                <a:cubicBezTo>
                  <a:pt x="3418" y="18969"/>
                  <a:pt x="3418" y="18969"/>
                  <a:pt x="3418" y="18969"/>
                </a:cubicBezTo>
                <a:cubicBezTo>
                  <a:pt x="2105" y="10315"/>
                  <a:pt x="2105" y="10315"/>
                  <a:pt x="2105" y="10315"/>
                </a:cubicBezTo>
                <a:cubicBezTo>
                  <a:pt x="19375" y="10315"/>
                  <a:pt x="19375" y="10315"/>
                  <a:pt x="19375" y="10315"/>
                </a:cubicBezTo>
                <a:lnTo>
                  <a:pt x="17915" y="1896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5" name="Google Shape;625;p54"/>
          <p:cNvSpPr txBox="1"/>
          <p:nvPr>
            <p:ph type="title"/>
          </p:nvPr>
        </p:nvSpPr>
        <p:spPr>
          <a:xfrm>
            <a:off x="5657700" y="793800"/>
            <a:ext cx="6129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6000">
                <a:solidFill>
                  <a:srgbClr val="058ECD"/>
                </a:solidFill>
              </a:rPr>
              <a:t>[] </a:t>
            </a:r>
            <a:endParaRPr b="0" sz="6000">
              <a:solidFill>
                <a:srgbClr val="058ECD"/>
              </a:solidFill>
            </a:endParaRPr>
          </a:p>
        </p:txBody>
      </p:sp>
      <p:sp>
        <p:nvSpPr>
          <p:cNvPr id="626" name="Google Shape;626;p54"/>
          <p:cNvSpPr txBox="1"/>
          <p:nvPr>
            <p:ph type="title"/>
          </p:nvPr>
        </p:nvSpPr>
        <p:spPr>
          <a:xfrm>
            <a:off x="7098825" y="793800"/>
            <a:ext cx="7764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6000">
                <a:solidFill>
                  <a:srgbClr val="058ECD"/>
                </a:solidFill>
              </a:rPr>
              <a:t> {}</a:t>
            </a:r>
            <a:endParaRPr b="0" sz="6000">
              <a:solidFill>
                <a:srgbClr val="058ECD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/>
          <p:nvPr/>
        </p:nvSpPr>
        <p:spPr>
          <a:xfrm>
            <a:off x="2702375" y="235842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5"/>
          <p:cNvSpPr txBox="1"/>
          <p:nvPr>
            <p:ph type="title"/>
          </p:nvPr>
        </p:nvSpPr>
        <p:spPr>
          <a:xfrm>
            <a:off x="3543300" y="2362200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</a:t>
            </a:r>
            <a:r>
              <a:rPr lang="en-US"/>
              <a:t>lujo de </a:t>
            </a:r>
            <a:r>
              <a:rPr lang="en-US"/>
              <a:t>información</a:t>
            </a:r>
            <a:endParaRPr b="0"/>
          </a:p>
        </p:txBody>
      </p:sp>
      <p:sp>
        <p:nvSpPr>
          <p:cNvPr id="634" name="Google Shape;634;p55"/>
          <p:cNvSpPr txBox="1"/>
          <p:nvPr>
            <p:ph type="title"/>
          </p:nvPr>
        </p:nvSpPr>
        <p:spPr>
          <a:xfrm>
            <a:off x="0" y="361650"/>
            <a:ext cx="29394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>
                <a:solidFill>
                  <a:schemeClr val="lt1"/>
                </a:solidFill>
              </a:rPr>
              <a:t>Estructura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>
                <a:solidFill>
                  <a:schemeClr val="lt1"/>
                </a:solidFill>
              </a:rPr>
              <a:t>de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>
                <a:solidFill>
                  <a:schemeClr val="lt1"/>
                </a:solidFill>
              </a:rPr>
              <a:t>datos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635" name="Google Shape;635;p55"/>
          <p:cNvSpPr/>
          <p:nvPr/>
        </p:nvSpPr>
        <p:spPr>
          <a:xfrm>
            <a:off x="2702375" y="3543700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5"/>
          <p:cNvSpPr txBox="1"/>
          <p:nvPr>
            <p:ph type="title"/>
          </p:nvPr>
        </p:nvSpPr>
        <p:spPr>
          <a:xfrm>
            <a:off x="3543300" y="3547475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Archivos Types</a:t>
            </a:r>
            <a:endParaRPr b="0"/>
          </a:p>
        </p:txBody>
      </p:sp>
      <p:sp>
        <p:nvSpPr>
          <p:cNvPr id="637" name="Google Shape;637;p55"/>
          <p:cNvSpPr/>
          <p:nvPr/>
        </p:nvSpPr>
        <p:spPr>
          <a:xfrm>
            <a:off x="2702375" y="472937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5"/>
          <p:cNvSpPr txBox="1"/>
          <p:nvPr>
            <p:ph type="title"/>
          </p:nvPr>
        </p:nvSpPr>
        <p:spPr>
          <a:xfrm>
            <a:off x="3543300" y="4733150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Inmutabilidad</a:t>
            </a:r>
            <a:endParaRPr b="0"/>
          </a:p>
        </p:txBody>
      </p:sp>
      <p:sp>
        <p:nvSpPr>
          <p:cNvPr id="639" name="Google Shape;639;p55"/>
          <p:cNvSpPr/>
          <p:nvPr/>
        </p:nvSpPr>
        <p:spPr>
          <a:xfrm>
            <a:off x="2702375" y="591882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55"/>
          <p:cNvSpPr txBox="1"/>
          <p:nvPr>
            <p:ph type="title"/>
          </p:nvPr>
        </p:nvSpPr>
        <p:spPr>
          <a:xfrm>
            <a:off x="3543300" y="5922600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Normalización</a:t>
            </a:r>
            <a:endParaRPr b="0"/>
          </a:p>
        </p:txBody>
      </p:sp>
      <p:sp>
        <p:nvSpPr>
          <p:cNvPr id="641" name="Google Shape;641;p55"/>
          <p:cNvSpPr/>
          <p:nvPr/>
        </p:nvSpPr>
        <p:spPr>
          <a:xfrm>
            <a:off x="5561474" y="866588"/>
            <a:ext cx="620136" cy="801792"/>
          </a:xfrm>
          <a:custGeom>
            <a:rect b="b" l="l" r="r" t="t"/>
            <a:pathLst>
              <a:path extrusionOk="0" h="21600" w="21600">
                <a:moveTo>
                  <a:pt x="21204" y="5770"/>
                </a:moveTo>
                <a:cubicBezTo>
                  <a:pt x="14202" y="306"/>
                  <a:pt x="14202" y="306"/>
                  <a:pt x="14202" y="306"/>
                </a:cubicBezTo>
                <a:cubicBezTo>
                  <a:pt x="13938" y="102"/>
                  <a:pt x="13607" y="0"/>
                  <a:pt x="13277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594" y="0"/>
                  <a:pt x="0" y="460"/>
                  <a:pt x="0" y="970"/>
                </a:cubicBezTo>
                <a:cubicBezTo>
                  <a:pt x="0" y="20630"/>
                  <a:pt x="0" y="20630"/>
                  <a:pt x="0" y="20630"/>
                </a:cubicBezTo>
                <a:cubicBezTo>
                  <a:pt x="0" y="21191"/>
                  <a:pt x="594" y="21600"/>
                  <a:pt x="1255" y="21600"/>
                </a:cubicBezTo>
                <a:cubicBezTo>
                  <a:pt x="20345" y="21600"/>
                  <a:pt x="20345" y="21600"/>
                  <a:pt x="20345" y="21600"/>
                </a:cubicBezTo>
                <a:cubicBezTo>
                  <a:pt x="21006" y="21600"/>
                  <a:pt x="21600" y="21191"/>
                  <a:pt x="21600" y="20630"/>
                </a:cubicBezTo>
                <a:cubicBezTo>
                  <a:pt x="21600" y="6434"/>
                  <a:pt x="21600" y="6434"/>
                  <a:pt x="21600" y="6434"/>
                </a:cubicBezTo>
                <a:cubicBezTo>
                  <a:pt x="21600" y="6179"/>
                  <a:pt x="21468" y="5923"/>
                  <a:pt x="21204" y="5770"/>
                </a:cubicBezTo>
                <a:close/>
                <a:moveTo>
                  <a:pt x="19024" y="6894"/>
                </a:moveTo>
                <a:cubicBezTo>
                  <a:pt x="12683" y="6894"/>
                  <a:pt x="12683" y="6894"/>
                  <a:pt x="12683" y="6894"/>
                </a:cubicBezTo>
                <a:cubicBezTo>
                  <a:pt x="12683" y="1991"/>
                  <a:pt x="12683" y="1991"/>
                  <a:pt x="12683" y="1991"/>
                </a:cubicBezTo>
                <a:cubicBezTo>
                  <a:pt x="12749" y="1991"/>
                  <a:pt x="12749" y="1991"/>
                  <a:pt x="12749" y="1991"/>
                </a:cubicBezTo>
                <a:lnTo>
                  <a:pt x="19024" y="6894"/>
                </a:lnTo>
                <a:close/>
                <a:moveTo>
                  <a:pt x="2510" y="19660"/>
                </a:moveTo>
                <a:cubicBezTo>
                  <a:pt x="2510" y="1991"/>
                  <a:pt x="2510" y="1991"/>
                  <a:pt x="2510" y="1991"/>
                </a:cubicBezTo>
                <a:cubicBezTo>
                  <a:pt x="10172" y="1991"/>
                  <a:pt x="10172" y="1991"/>
                  <a:pt x="10172" y="1991"/>
                </a:cubicBezTo>
                <a:cubicBezTo>
                  <a:pt x="10172" y="7864"/>
                  <a:pt x="10172" y="7864"/>
                  <a:pt x="10172" y="7864"/>
                </a:cubicBezTo>
                <a:cubicBezTo>
                  <a:pt x="10172" y="8374"/>
                  <a:pt x="10701" y="8834"/>
                  <a:pt x="11361" y="8834"/>
                </a:cubicBezTo>
                <a:cubicBezTo>
                  <a:pt x="19024" y="8834"/>
                  <a:pt x="19024" y="8834"/>
                  <a:pt x="19024" y="8834"/>
                </a:cubicBezTo>
                <a:cubicBezTo>
                  <a:pt x="19024" y="19660"/>
                  <a:pt x="19024" y="19660"/>
                  <a:pt x="19024" y="19660"/>
                </a:cubicBezTo>
                <a:lnTo>
                  <a:pt x="2510" y="19660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42" name="Google Shape;642;p55"/>
          <p:cNvGrpSpPr/>
          <p:nvPr/>
        </p:nvGrpSpPr>
        <p:grpSpPr>
          <a:xfrm>
            <a:off x="7133837" y="806937"/>
            <a:ext cx="922628" cy="921114"/>
            <a:chOff x="4434537" y="3282050"/>
            <a:chExt cx="922628" cy="921114"/>
          </a:xfrm>
        </p:grpSpPr>
        <p:sp>
          <p:nvSpPr>
            <p:cNvPr id="643" name="Google Shape;643;p55"/>
            <p:cNvSpPr/>
            <p:nvPr/>
          </p:nvSpPr>
          <p:spPr>
            <a:xfrm>
              <a:off x="4618279" y="3498263"/>
              <a:ext cx="555120" cy="488686"/>
            </a:xfrm>
            <a:custGeom>
              <a:rect b="b" l="l" r="r" t="t"/>
              <a:pathLst>
                <a:path extrusionOk="0" h="21476" w="21600">
                  <a:moveTo>
                    <a:pt x="16666" y="5959"/>
                  </a:moveTo>
                  <a:cubicBezTo>
                    <a:pt x="15570" y="5959"/>
                    <a:pt x="12774" y="9062"/>
                    <a:pt x="10745" y="11297"/>
                  </a:cubicBezTo>
                  <a:cubicBezTo>
                    <a:pt x="7675" y="14648"/>
                    <a:pt x="4824" y="17938"/>
                    <a:pt x="2467" y="17938"/>
                  </a:cubicBezTo>
                  <a:cubicBezTo>
                    <a:pt x="1042" y="17938"/>
                    <a:pt x="1042" y="17938"/>
                    <a:pt x="1042" y="17938"/>
                  </a:cubicBezTo>
                  <a:cubicBezTo>
                    <a:pt x="493" y="17938"/>
                    <a:pt x="0" y="17379"/>
                    <a:pt x="0" y="16697"/>
                  </a:cubicBezTo>
                  <a:cubicBezTo>
                    <a:pt x="0" y="16076"/>
                    <a:pt x="493" y="15517"/>
                    <a:pt x="1042" y="15517"/>
                  </a:cubicBezTo>
                  <a:cubicBezTo>
                    <a:pt x="2467" y="15517"/>
                    <a:pt x="2467" y="15517"/>
                    <a:pt x="2467" y="15517"/>
                  </a:cubicBezTo>
                  <a:cubicBezTo>
                    <a:pt x="3947" y="15517"/>
                    <a:pt x="6908" y="12166"/>
                    <a:pt x="9320" y="9559"/>
                  </a:cubicBezTo>
                  <a:cubicBezTo>
                    <a:pt x="12171" y="6393"/>
                    <a:pt x="14692" y="3600"/>
                    <a:pt x="16666" y="3600"/>
                  </a:cubicBezTo>
                  <a:cubicBezTo>
                    <a:pt x="18037" y="3600"/>
                    <a:pt x="18037" y="3600"/>
                    <a:pt x="18037" y="3600"/>
                  </a:cubicBezTo>
                  <a:cubicBezTo>
                    <a:pt x="16556" y="1986"/>
                    <a:pt x="16556" y="1986"/>
                    <a:pt x="16556" y="1986"/>
                  </a:cubicBezTo>
                  <a:cubicBezTo>
                    <a:pt x="16173" y="1552"/>
                    <a:pt x="16173" y="807"/>
                    <a:pt x="16556" y="373"/>
                  </a:cubicBezTo>
                  <a:cubicBezTo>
                    <a:pt x="16995" y="-124"/>
                    <a:pt x="17653" y="-124"/>
                    <a:pt x="18091" y="373"/>
                  </a:cubicBezTo>
                  <a:cubicBezTo>
                    <a:pt x="21326" y="4035"/>
                    <a:pt x="21326" y="4035"/>
                    <a:pt x="21326" y="4035"/>
                  </a:cubicBezTo>
                  <a:cubicBezTo>
                    <a:pt x="21490" y="4221"/>
                    <a:pt x="21600" y="4531"/>
                    <a:pt x="21600" y="4842"/>
                  </a:cubicBezTo>
                  <a:cubicBezTo>
                    <a:pt x="21600" y="5214"/>
                    <a:pt x="21490" y="5462"/>
                    <a:pt x="21326" y="5710"/>
                  </a:cubicBezTo>
                  <a:cubicBezTo>
                    <a:pt x="18091" y="9373"/>
                    <a:pt x="18091" y="9373"/>
                    <a:pt x="18091" y="9373"/>
                  </a:cubicBezTo>
                  <a:cubicBezTo>
                    <a:pt x="17872" y="9621"/>
                    <a:pt x="17598" y="9745"/>
                    <a:pt x="17324" y="9745"/>
                  </a:cubicBezTo>
                  <a:cubicBezTo>
                    <a:pt x="17050" y="9745"/>
                    <a:pt x="16776" y="9621"/>
                    <a:pt x="16556" y="9373"/>
                  </a:cubicBezTo>
                  <a:cubicBezTo>
                    <a:pt x="16173" y="8876"/>
                    <a:pt x="16173" y="8131"/>
                    <a:pt x="16556" y="7635"/>
                  </a:cubicBezTo>
                  <a:cubicBezTo>
                    <a:pt x="18037" y="5959"/>
                    <a:pt x="18037" y="5959"/>
                    <a:pt x="18037" y="5959"/>
                  </a:cubicBezTo>
                  <a:lnTo>
                    <a:pt x="16666" y="5959"/>
                  </a:lnTo>
                  <a:close/>
                  <a:moveTo>
                    <a:pt x="18091" y="12104"/>
                  </a:moveTo>
                  <a:cubicBezTo>
                    <a:pt x="17653" y="11669"/>
                    <a:pt x="16995" y="11669"/>
                    <a:pt x="16556" y="12104"/>
                  </a:cubicBezTo>
                  <a:cubicBezTo>
                    <a:pt x="16173" y="12600"/>
                    <a:pt x="16173" y="13407"/>
                    <a:pt x="16556" y="13842"/>
                  </a:cubicBezTo>
                  <a:cubicBezTo>
                    <a:pt x="18037" y="15517"/>
                    <a:pt x="18037" y="15517"/>
                    <a:pt x="18037" y="15517"/>
                  </a:cubicBezTo>
                  <a:cubicBezTo>
                    <a:pt x="16666" y="15517"/>
                    <a:pt x="16666" y="15517"/>
                    <a:pt x="16666" y="15517"/>
                  </a:cubicBezTo>
                  <a:cubicBezTo>
                    <a:pt x="15789" y="15517"/>
                    <a:pt x="14363" y="14090"/>
                    <a:pt x="12938" y="12538"/>
                  </a:cubicBezTo>
                  <a:cubicBezTo>
                    <a:pt x="12499" y="12104"/>
                    <a:pt x="11842" y="12104"/>
                    <a:pt x="11403" y="12600"/>
                  </a:cubicBezTo>
                  <a:cubicBezTo>
                    <a:pt x="11019" y="13097"/>
                    <a:pt x="11074" y="13842"/>
                    <a:pt x="11458" y="14338"/>
                  </a:cubicBezTo>
                  <a:cubicBezTo>
                    <a:pt x="13651" y="16635"/>
                    <a:pt x="15131" y="17938"/>
                    <a:pt x="16666" y="17938"/>
                  </a:cubicBezTo>
                  <a:cubicBezTo>
                    <a:pt x="18037" y="17938"/>
                    <a:pt x="18037" y="17938"/>
                    <a:pt x="18037" y="17938"/>
                  </a:cubicBezTo>
                  <a:cubicBezTo>
                    <a:pt x="16556" y="19490"/>
                    <a:pt x="16556" y="19490"/>
                    <a:pt x="16556" y="19490"/>
                  </a:cubicBezTo>
                  <a:cubicBezTo>
                    <a:pt x="16173" y="19986"/>
                    <a:pt x="16173" y="20669"/>
                    <a:pt x="16556" y="21166"/>
                  </a:cubicBezTo>
                  <a:cubicBezTo>
                    <a:pt x="16776" y="21414"/>
                    <a:pt x="17050" y="21476"/>
                    <a:pt x="17324" y="21476"/>
                  </a:cubicBezTo>
                  <a:cubicBezTo>
                    <a:pt x="17598" y="21476"/>
                    <a:pt x="17872" y="21352"/>
                    <a:pt x="18091" y="21166"/>
                  </a:cubicBezTo>
                  <a:cubicBezTo>
                    <a:pt x="21326" y="17442"/>
                    <a:pt x="21326" y="17442"/>
                    <a:pt x="21326" y="17442"/>
                  </a:cubicBezTo>
                  <a:cubicBezTo>
                    <a:pt x="21490" y="17255"/>
                    <a:pt x="21600" y="16945"/>
                    <a:pt x="21600" y="16635"/>
                  </a:cubicBezTo>
                  <a:cubicBezTo>
                    <a:pt x="21600" y="16324"/>
                    <a:pt x="21490" y="16014"/>
                    <a:pt x="21326" y="15766"/>
                  </a:cubicBezTo>
                  <a:lnTo>
                    <a:pt x="18091" y="12104"/>
                  </a:lnTo>
                  <a:close/>
                  <a:moveTo>
                    <a:pt x="1042" y="5959"/>
                  </a:moveTo>
                  <a:cubicBezTo>
                    <a:pt x="2467" y="5959"/>
                    <a:pt x="2467" y="5959"/>
                    <a:pt x="2467" y="5959"/>
                  </a:cubicBezTo>
                  <a:cubicBezTo>
                    <a:pt x="3618" y="5959"/>
                    <a:pt x="5263" y="7573"/>
                    <a:pt x="6579" y="8938"/>
                  </a:cubicBezTo>
                  <a:cubicBezTo>
                    <a:pt x="6798" y="9124"/>
                    <a:pt x="7017" y="9248"/>
                    <a:pt x="7291" y="9248"/>
                  </a:cubicBezTo>
                  <a:cubicBezTo>
                    <a:pt x="7565" y="9248"/>
                    <a:pt x="7840" y="9124"/>
                    <a:pt x="8059" y="8876"/>
                  </a:cubicBezTo>
                  <a:cubicBezTo>
                    <a:pt x="8443" y="8379"/>
                    <a:pt x="8443" y="7573"/>
                    <a:pt x="8004" y="7138"/>
                  </a:cubicBezTo>
                  <a:cubicBezTo>
                    <a:pt x="5921" y="5028"/>
                    <a:pt x="4221" y="3600"/>
                    <a:pt x="2467" y="3600"/>
                  </a:cubicBezTo>
                  <a:cubicBezTo>
                    <a:pt x="1042" y="3600"/>
                    <a:pt x="1042" y="3600"/>
                    <a:pt x="1042" y="3600"/>
                  </a:cubicBezTo>
                  <a:cubicBezTo>
                    <a:pt x="493" y="3600"/>
                    <a:pt x="0" y="4097"/>
                    <a:pt x="0" y="4779"/>
                  </a:cubicBezTo>
                  <a:cubicBezTo>
                    <a:pt x="0" y="5462"/>
                    <a:pt x="493" y="5959"/>
                    <a:pt x="1042" y="5959"/>
                  </a:cubicBez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Work San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44" name="Google Shape;644;p55"/>
            <p:cNvSpPr/>
            <p:nvPr/>
          </p:nvSpPr>
          <p:spPr>
            <a:xfrm>
              <a:off x="4434537" y="3282050"/>
              <a:ext cx="922628" cy="921114"/>
            </a:xfrm>
            <a:custGeom>
              <a:rect b="b" l="l" r="r" t="t"/>
              <a:pathLst>
                <a:path extrusionOk="0" h="20587" w="19667">
                  <a:moveTo>
                    <a:pt x="16766" y="3037"/>
                  </a:moveTo>
                  <a:cubicBezTo>
                    <a:pt x="12944" y="-1013"/>
                    <a:pt x="6722" y="-1013"/>
                    <a:pt x="2900" y="3037"/>
                  </a:cubicBezTo>
                  <a:cubicBezTo>
                    <a:pt x="-967" y="7040"/>
                    <a:pt x="-967" y="13558"/>
                    <a:pt x="2900" y="17561"/>
                  </a:cubicBezTo>
                  <a:cubicBezTo>
                    <a:pt x="4811" y="19563"/>
                    <a:pt x="7300" y="20587"/>
                    <a:pt x="9833" y="20587"/>
                  </a:cubicBezTo>
                  <a:cubicBezTo>
                    <a:pt x="12366" y="20587"/>
                    <a:pt x="14855" y="19563"/>
                    <a:pt x="16766" y="17561"/>
                  </a:cubicBezTo>
                  <a:cubicBezTo>
                    <a:pt x="20633" y="13558"/>
                    <a:pt x="20633" y="7040"/>
                    <a:pt x="16766" y="3037"/>
                  </a:cubicBezTo>
                  <a:close/>
                  <a:moveTo>
                    <a:pt x="4100" y="16304"/>
                  </a:moveTo>
                  <a:cubicBezTo>
                    <a:pt x="1122" y="13232"/>
                    <a:pt x="944" y="8297"/>
                    <a:pt x="3522" y="4946"/>
                  </a:cubicBezTo>
                  <a:cubicBezTo>
                    <a:pt x="14944" y="16909"/>
                    <a:pt x="14944" y="16909"/>
                    <a:pt x="14944" y="16909"/>
                  </a:cubicBezTo>
                  <a:cubicBezTo>
                    <a:pt x="11744" y="19609"/>
                    <a:pt x="7033" y="19423"/>
                    <a:pt x="4100" y="16304"/>
                  </a:cubicBezTo>
                  <a:close/>
                  <a:moveTo>
                    <a:pt x="16144" y="15653"/>
                  </a:moveTo>
                  <a:cubicBezTo>
                    <a:pt x="4722" y="3689"/>
                    <a:pt x="4722" y="3689"/>
                    <a:pt x="4722" y="3689"/>
                  </a:cubicBezTo>
                  <a:cubicBezTo>
                    <a:pt x="6189" y="2432"/>
                    <a:pt x="8011" y="1780"/>
                    <a:pt x="9833" y="1780"/>
                  </a:cubicBezTo>
                  <a:cubicBezTo>
                    <a:pt x="11922" y="1780"/>
                    <a:pt x="14011" y="2618"/>
                    <a:pt x="15566" y="4294"/>
                  </a:cubicBezTo>
                  <a:cubicBezTo>
                    <a:pt x="18544" y="7366"/>
                    <a:pt x="18722" y="12301"/>
                    <a:pt x="16144" y="15653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Work San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645" name="Google Shape;645;p55"/>
          <p:cNvSpPr/>
          <p:nvPr/>
        </p:nvSpPr>
        <p:spPr>
          <a:xfrm>
            <a:off x="3751020" y="922491"/>
            <a:ext cx="922630" cy="791424"/>
          </a:xfrm>
          <a:custGeom>
            <a:rect b="b" l="l" r="r" t="t"/>
            <a:pathLst>
              <a:path extrusionOk="0" h="21600" w="21474">
                <a:moveTo>
                  <a:pt x="21174" y="9551"/>
                </a:moveTo>
                <a:cubicBezTo>
                  <a:pt x="17663" y="13734"/>
                  <a:pt x="17663" y="13734"/>
                  <a:pt x="17663" y="13734"/>
                </a:cubicBezTo>
                <a:cubicBezTo>
                  <a:pt x="17450" y="13984"/>
                  <a:pt x="17184" y="14109"/>
                  <a:pt x="16918" y="14109"/>
                </a:cubicBezTo>
                <a:cubicBezTo>
                  <a:pt x="16652" y="14109"/>
                  <a:pt x="16386" y="13984"/>
                  <a:pt x="16173" y="13734"/>
                </a:cubicBezTo>
                <a:cubicBezTo>
                  <a:pt x="12662" y="9551"/>
                  <a:pt x="12662" y="9551"/>
                  <a:pt x="12662" y="9551"/>
                </a:cubicBezTo>
                <a:cubicBezTo>
                  <a:pt x="12236" y="9052"/>
                  <a:pt x="12290" y="8303"/>
                  <a:pt x="12662" y="7866"/>
                </a:cubicBezTo>
                <a:cubicBezTo>
                  <a:pt x="13088" y="7366"/>
                  <a:pt x="13726" y="7366"/>
                  <a:pt x="14099" y="7866"/>
                </a:cubicBezTo>
                <a:cubicBezTo>
                  <a:pt x="16067" y="10238"/>
                  <a:pt x="16067" y="10238"/>
                  <a:pt x="16067" y="10238"/>
                </a:cubicBezTo>
                <a:cubicBezTo>
                  <a:pt x="15854" y="5868"/>
                  <a:pt x="12768" y="2435"/>
                  <a:pt x="9098" y="2435"/>
                </a:cubicBezTo>
                <a:cubicBezTo>
                  <a:pt x="5214" y="2435"/>
                  <a:pt x="2022" y="6180"/>
                  <a:pt x="2022" y="10800"/>
                </a:cubicBezTo>
                <a:cubicBezTo>
                  <a:pt x="2022" y="15420"/>
                  <a:pt x="5214" y="19228"/>
                  <a:pt x="9098" y="19228"/>
                </a:cubicBezTo>
                <a:cubicBezTo>
                  <a:pt x="10481" y="19228"/>
                  <a:pt x="11864" y="18728"/>
                  <a:pt x="13034" y="17729"/>
                </a:cubicBezTo>
                <a:cubicBezTo>
                  <a:pt x="13513" y="17355"/>
                  <a:pt x="14152" y="17480"/>
                  <a:pt x="14471" y="18042"/>
                </a:cubicBezTo>
                <a:cubicBezTo>
                  <a:pt x="14790" y="18603"/>
                  <a:pt x="14684" y="19353"/>
                  <a:pt x="14205" y="19727"/>
                </a:cubicBezTo>
                <a:cubicBezTo>
                  <a:pt x="12715" y="20976"/>
                  <a:pt x="10906" y="21600"/>
                  <a:pt x="9098" y="21600"/>
                </a:cubicBezTo>
                <a:cubicBezTo>
                  <a:pt x="4043" y="21600"/>
                  <a:pt x="0" y="16793"/>
                  <a:pt x="0" y="10800"/>
                </a:cubicBezTo>
                <a:cubicBezTo>
                  <a:pt x="0" y="4869"/>
                  <a:pt x="4043" y="0"/>
                  <a:pt x="9098" y="0"/>
                </a:cubicBezTo>
                <a:cubicBezTo>
                  <a:pt x="13779" y="0"/>
                  <a:pt x="17663" y="4308"/>
                  <a:pt x="18089" y="9801"/>
                </a:cubicBezTo>
                <a:cubicBezTo>
                  <a:pt x="19738" y="7866"/>
                  <a:pt x="19738" y="7866"/>
                  <a:pt x="19738" y="7866"/>
                </a:cubicBezTo>
                <a:cubicBezTo>
                  <a:pt x="20110" y="7366"/>
                  <a:pt x="20749" y="7366"/>
                  <a:pt x="21174" y="7866"/>
                </a:cubicBezTo>
                <a:cubicBezTo>
                  <a:pt x="21547" y="8303"/>
                  <a:pt x="21600" y="9052"/>
                  <a:pt x="21174" y="9551"/>
                </a:cubicBez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6"/>
          <p:cNvSpPr/>
          <p:nvPr/>
        </p:nvSpPr>
        <p:spPr>
          <a:xfrm>
            <a:off x="2702375" y="235842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6"/>
          <p:cNvSpPr txBox="1"/>
          <p:nvPr>
            <p:ph type="title"/>
          </p:nvPr>
        </p:nvSpPr>
        <p:spPr>
          <a:xfrm>
            <a:off x="3543300" y="2362200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Estado de la llamada</a:t>
            </a:r>
            <a:endParaRPr b="0"/>
          </a:p>
        </p:txBody>
      </p:sp>
      <p:sp>
        <p:nvSpPr>
          <p:cNvPr id="653" name="Google Shape;653;p56"/>
          <p:cNvSpPr txBox="1"/>
          <p:nvPr>
            <p:ph type="title"/>
          </p:nvPr>
        </p:nvSpPr>
        <p:spPr>
          <a:xfrm>
            <a:off x="0" y="361650"/>
            <a:ext cx="29394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>
                <a:solidFill>
                  <a:schemeClr val="lt1"/>
                </a:solidFill>
              </a:rPr>
              <a:t>Asincronía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654" name="Google Shape;654;p56"/>
          <p:cNvSpPr/>
          <p:nvPr/>
        </p:nvSpPr>
        <p:spPr>
          <a:xfrm>
            <a:off x="2702375" y="3543700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6"/>
          <p:cNvSpPr txBox="1"/>
          <p:nvPr>
            <p:ph type="title"/>
          </p:nvPr>
        </p:nvSpPr>
        <p:spPr>
          <a:xfrm>
            <a:off x="3543300" y="3547475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Métodos http</a:t>
            </a:r>
            <a:endParaRPr b="0"/>
          </a:p>
        </p:txBody>
      </p:sp>
      <p:sp>
        <p:nvSpPr>
          <p:cNvPr id="656" name="Google Shape;656;p56"/>
          <p:cNvSpPr/>
          <p:nvPr/>
        </p:nvSpPr>
        <p:spPr>
          <a:xfrm>
            <a:off x="2702375" y="472937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6"/>
          <p:cNvSpPr txBox="1"/>
          <p:nvPr>
            <p:ph type="title"/>
          </p:nvPr>
        </p:nvSpPr>
        <p:spPr>
          <a:xfrm>
            <a:off x="3543300" y="4733150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Redireccionar</a:t>
            </a:r>
            <a:endParaRPr b="0"/>
          </a:p>
        </p:txBody>
      </p:sp>
      <p:sp>
        <p:nvSpPr>
          <p:cNvPr id="658" name="Google Shape;658;p56"/>
          <p:cNvSpPr/>
          <p:nvPr/>
        </p:nvSpPr>
        <p:spPr>
          <a:xfrm>
            <a:off x="2702375" y="591882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6"/>
          <p:cNvSpPr txBox="1"/>
          <p:nvPr>
            <p:ph type="title"/>
          </p:nvPr>
        </p:nvSpPr>
        <p:spPr>
          <a:xfrm>
            <a:off x="3543300" y="5922600"/>
            <a:ext cx="55626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Validaciones</a:t>
            </a:r>
            <a:endParaRPr b="0"/>
          </a:p>
        </p:txBody>
      </p:sp>
      <p:grpSp>
        <p:nvGrpSpPr>
          <p:cNvPr id="660" name="Google Shape;660;p56"/>
          <p:cNvGrpSpPr/>
          <p:nvPr/>
        </p:nvGrpSpPr>
        <p:grpSpPr>
          <a:xfrm>
            <a:off x="3675236" y="896742"/>
            <a:ext cx="901861" cy="741530"/>
            <a:chOff x="3628536" y="284092"/>
            <a:chExt cx="901861" cy="741530"/>
          </a:xfrm>
        </p:grpSpPr>
        <p:sp>
          <p:nvSpPr>
            <p:cNvPr id="661" name="Google Shape;661;p56"/>
            <p:cNvSpPr/>
            <p:nvPr/>
          </p:nvSpPr>
          <p:spPr>
            <a:xfrm>
              <a:off x="4186372" y="702621"/>
              <a:ext cx="344025" cy="306180"/>
            </a:xfrm>
            <a:custGeom>
              <a:rect b="b" l="l" r="r" t="t"/>
              <a:pathLst>
                <a:path extrusionOk="0" h="21600" w="21515">
                  <a:moveTo>
                    <a:pt x="20591" y="21600"/>
                  </a:moveTo>
                  <a:cubicBezTo>
                    <a:pt x="937" y="21600"/>
                    <a:pt x="937" y="21600"/>
                    <a:pt x="937" y="21600"/>
                  </a:cubicBezTo>
                  <a:cubicBezTo>
                    <a:pt x="596" y="21600"/>
                    <a:pt x="305" y="21381"/>
                    <a:pt x="110" y="21052"/>
                  </a:cubicBezTo>
                  <a:cubicBezTo>
                    <a:pt x="-36" y="20723"/>
                    <a:pt x="-36" y="20339"/>
                    <a:pt x="110" y="20010"/>
                  </a:cubicBezTo>
                  <a:cubicBezTo>
                    <a:pt x="9937" y="493"/>
                    <a:pt x="9937" y="493"/>
                    <a:pt x="9937" y="493"/>
                  </a:cubicBezTo>
                  <a:cubicBezTo>
                    <a:pt x="10083" y="164"/>
                    <a:pt x="10423" y="0"/>
                    <a:pt x="10764" y="0"/>
                  </a:cubicBezTo>
                  <a:cubicBezTo>
                    <a:pt x="11105" y="0"/>
                    <a:pt x="11396" y="164"/>
                    <a:pt x="11591" y="493"/>
                  </a:cubicBezTo>
                  <a:cubicBezTo>
                    <a:pt x="21369" y="20010"/>
                    <a:pt x="21369" y="20010"/>
                    <a:pt x="21369" y="20010"/>
                  </a:cubicBezTo>
                  <a:cubicBezTo>
                    <a:pt x="21564" y="20339"/>
                    <a:pt x="21564" y="20723"/>
                    <a:pt x="21369" y="21052"/>
                  </a:cubicBezTo>
                  <a:cubicBezTo>
                    <a:pt x="21223" y="21381"/>
                    <a:pt x="20932" y="21600"/>
                    <a:pt x="20591" y="21600"/>
                  </a:cubicBezTo>
                  <a:close/>
                  <a:moveTo>
                    <a:pt x="2542" y="19462"/>
                  </a:moveTo>
                  <a:cubicBezTo>
                    <a:pt x="18986" y="19462"/>
                    <a:pt x="18986" y="19462"/>
                    <a:pt x="18986" y="19462"/>
                  </a:cubicBezTo>
                  <a:cubicBezTo>
                    <a:pt x="10764" y="3180"/>
                    <a:pt x="10764" y="3180"/>
                    <a:pt x="10764" y="3180"/>
                  </a:cubicBezTo>
                  <a:lnTo>
                    <a:pt x="2542" y="19462"/>
                  </a:lnTo>
                  <a:close/>
                  <a:moveTo>
                    <a:pt x="11688" y="13212"/>
                  </a:moveTo>
                  <a:cubicBezTo>
                    <a:pt x="11688" y="8278"/>
                    <a:pt x="11688" y="8278"/>
                    <a:pt x="11688" y="8278"/>
                  </a:cubicBezTo>
                  <a:cubicBezTo>
                    <a:pt x="11688" y="7675"/>
                    <a:pt x="11250" y="7237"/>
                    <a:pt x="10764" y="7237"/>
                  </a:cubicBezTo>
                  <a:cubicBezTo>
                    <a:pt x="10229" y="7237"/>
                    <a:pt x="9840" y="7675"/>
                    <a:pt x="9840" y="8278"/>
                  </a:cubicBezTo>
                  <a:cubicBezTo>
                    <a:pt x="9840" y="13212"/>
                    <a:pt x="9840" y="13212"/>
                    <a:pt x="9840" y="13212"/>
                  </a:cubicBezTo>
                  <a:cubicBezTo>
                    <a:pt x="9840" y="13760"/>
                    <a:pt x="10229" y="14254"/>
                    <a:pt x="10764" y="14254"/>
                  </a:cubicBezTo>
                  <a:cubicBezTo>
                    <a:pt x="11250" y="14254"/>
                    <a:pt x="11688" y="13760"/>
                    <a:pt x="11688" y="13212"/>
                  </a:cubicBezTo>
                  <a:close/>
                  <a:moveTo>
                    <a:pt x="11591" y="17543"/>
                  </a:moveTo>
                  <a:cubicBezTo>
                    <a:pt x="11786" y="17324"/>
                    <a:pt x="11932" y="16995"/>
                    <a:pt x="11932" y="16611"/>
                  </a:cubicBezTo>
                  <a:cubicBezTo>
                    <a:pt x="11932" y="16282"/>
                    <a:pt x="11786" y="15953"/>
                    <a:pt x="11591" y="15679"/>
                  </a:cubicBezTo>
                  <a:cubicBezTo>
                    <a:pt x="11348" y="15460"/>
                    <a:pt x="11056" y="15295"/>
                    <a:pt x="10764" y="15295"/>
                  </a:cubicBezTo>
                  <a:cubicBezTo>
                    <a:pt x="10423" y="15295"/>
                    <a:pt x="10132" y="15460"/>
                    <a:pt x="9937" y="15679"/>
                  </a:cubicBezTo>
                  <a:cubicBezTo>
                    <a:pt x="9694" y="15953"/>
                    <a:pt x="9596" y="16282"/>
                    <a:pt x="9596" y="16611"/>
                  </a:cubicBezTo>
                  <a:cubicBezTo>
                    <a:pt x="9596" y="16995"/>
                    <a:pt x="9694" y="17324"/>
                    <a:pt x="9937" y="17543"/>
                  </a:cubicBezTo>
                  <a:cubicBezTo>
                    <a:pt x="10132" y="17817"/>
                    <a:pt x="10423" y="17927"/>
                    <a:pt x="10764" y="17927"/>
                  </a:cubicBezTo>
                  <a:cubicBezTo>
                    <a:pt x="11056" y="17927"/>
                    <a:pt x="11348" y="17817"/>
                    <a:pt x="11591" y="17543"/>
                  </a:cubicBez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Work San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3965373" y="284092"/>
              <a:ext cx="269028" cy="328860"/>
            </a:xfrm>
            <a:custGeom>
              <a:rect b="b" l="l" r="r" t="t"/>
              <a:pathLst>
                <a:path extrusionOk="0" h="21600" w="21600">
                  <a:moveTo>
                    <a:pt x="20414" y="19609"/>
                  </a:moveTo>
                  <a:cubicBezTo>
                    <a:pt x="19228" y="19609"/>
                    <a:pt x="19228" y="19609"/>
                    <a:pt x="19228" y="19609"/>
                  </a:cubicBezTo>
                  <a:cubicBezTo>
                    <a:pt x="19228" y="17055"/>
                    <a:pt x="19228" y="17055"/>
                    <a:pt x="19228" y="17055"/>
                  </a:cubicBezTo>
                  <a:cubicBezTo>
                    <a:pt x="19228" y="15626"/>
                    <a:pt x="17480" y="14400"/>
                    <a:pt x="15794" y="13277"/>
                  </a:cubicBezTo>
                  <a:cubicBezTo>
                    <a:pt x="15232" y="12868"/>
                    <a:pt x="14421" y="12255"/>
                    <a:pt x="14109" y="11949"/>
                  </a:cubicBezTo>
                  <a:cubicBezTo>
                    <a:pt x="14109" y="9600"/>
                    <a:pt x="14109" y="9600"/>
                    <a:pt x="14109" y="9600"/>
                  </a:cubicBezTo>
                  <a:cubicBezTo>
                    <a:pt x="14421" y="9294"/>
                    <a:pt x="15232" y="8732"/>
                    <a:pt x="15794" y="8323"/>
                  </a:cubicBezTo>
                  <a:cubicBezTo>
                    <a:pt x="17480" y="7149"/>
                    <a:pt x="19228" y="5923"/>
                    <a:pt x="19228" y="4494"/>
                  </a:cubicBezTo>
                  <a:cubicBezTo>
                    <a:pt x="19228" y="1940"/>
                    <a:pt x="19228" y="1940"/>
                    <a:pt x="19228" y="1940"/>
                  </a:cubicBezTo>
                  <a:cubicBezTo>
                    <a:pt x="20414" y="1940"/>
                    <a:pt x="20414" y="1940"/>
                    <a:pt x="20414" y="1940"/>
                  </a:cubicBezTo>
                  <a:cubicBezTo>
                    <a:pt x="21101" y="1940"/>
                    <a:pt x="21600" y="1532"/>
                    <a:pt x="21600" y="970"/>
                  </a:cubicBezTo>
                  <a:cubicBezTo>
                    <a:pt x="21600" y="409"/>
                    <a:pt x="21101" y="0"/>
                    <a:pt x="20414" y="0"/>
                  </a:cubicBezTo>
                  <a:cubicBezTo>
                    <a:pt x="1186" y="0"/>
                    <a:pt x="1186" y="0"/>
                    <a:pt x="1186" y="0"/>
                  </a:cubicBezTo>
                  <a:cubicBezTo>
                    <a:pt x="562" y="0"/>
                    <a:pt x="0" y="409"/>
                    <a:pt x="0" y="970"/>
                  </a:cubicBezTo>
                  <a:cubicBezTo>
                    <a:pt x="0" y="1532"/>
                    <a:pt x="562" y="1940"/>
                    <a:pt x="1186" y="1940"/>
                  </a:cubicBezTo>
                  <a:cubicBezTo>
                    <a:pt x="2435" y="1940"/>
                    <a:pt x="2435" y="1940"/>
                    <a:pt x="2435" y="1940"/>
                  </a:cubicBezTo>
                  <a:cubicBezTo>
                    <a:pt x="2435" y="4494"/>
                    <a:pt x="2435" y="4494"/>
                    <a:pt x="2435" y="4494"/>
                  </a:cubicBezTo>
                  <a:cubicBezTo>
                    <a:pt x="2435" y="5923"/>
                    <a:pt x="4183" y="7149"/>
                    <a:pt x="5806" y="8323"/>
                  </a:cubicBezTo>
                  <a:cubicBezTo>
                    <a:pt x="6430" y="8732"/>
                    <a:pt x="7179" y="9294"/>
                    <a:pt x="7491" y="9600"/>
                  </a:cubicBezTo>
                  <a:cubicBezTo>
                    <a:pt x="7491" y="11949"/>
                    <a:pt x="7491" y="11949"/>
                    <a:pt x="7491" y="11949"/>
                  </a:cubicBezTo>
                  <a:cubicBezTo>
                    <a:pt x="7179" y="12255"/>
                    <a:pt x="6430" y="12868"/>
                    <a:pt x="5806" y="13277"/>
                  </a:cubicBezTo>
                  <a:cubicBezTo>
                    <a:pt x="4183" y="14400"/>
                    <a:pt x="2435" y="15626"/>
                    <a:pt x="2435" y="17055"/>
                  </a:cubicBezTo>
                  <a:cubicBezTo>
                    <a:pt x="2435" y="19609"/>
                    <a:pt x="2435" y="19609"/>
                    <a:pt x="2435" y="19609"/>
                  </a:cubicBezTo>
                  <a:cubicBezTo>
                    <a:pt x="1186" y="19609"/>
                    <a:pt x="1186" y="19609"/>
                    <a:pt x="1186" y="19609"/>
                  </a:cubicBezTo>
                  <a:cubicBezTo>
                    <a:pt x="562" y="19609"/>
                    <a:pt x="0" y="20068"/>
                    <a:pt x="0" y="20579"/>
                  </a:cubicBezTo>
                  <a:cubicBezTo>
                    <a:pt x="0" y="21140"/>
                    <a:pt x="562" y="21600"/>
                    <a:pt x="1186" y="21600"/>
                  </a:cubicBezTo>
                  <a:cubicBezTo>
                    <a:pt x="20414" y="21600"/>
                    <a:pt x="20414" y="21600"/>
                    <a:pt x="20414" y="21600"/>
                  </a:cubicBezTo>
                  <a:cubicBezTo>
                    <a:pt x="21101" y="21600"/>
                    <a:pt x="21600" y="21140"/>
                    <a:pt x="21600" y="20579"/>
                  </a:cubicBezTo>
                  <a:cubicBezTo>
                    <a:pt x="21600" y="20068"/>
                    <a:pt x="21101" y="19609"/>
                    <a:pt x="20414" y="19609"/>
                  </a:cubicBezTo>
                  <a:close/>
                  <a:moveTo>
                    <a:pt x="4807" y="17055"/>
                  </a:moveTo>
                  <a:cubicBezTo>
                    <a:pt x="4807" y="16545"/>
                    <a:pt x="6492" y="15370"/>
                    <a:pt x="7366" y="14757"/>
                  </a:cubicBezTo>
                  <a:cubicBezTo>
                    <a:pt x="8802" y="13736"/>
                    <a:pt x="9926" y="13021"/>
                    <a:pt x="9926" y="12051"/>
                  </a:cubicBezTo>
                  <a:cubicBezTo>
                    <a:pt x="9926" y="9498"/>
                    <a:pt x="9926" y="9498"/>
                    <a:pt x="9926" y="9498"/>
                  </a:cubicBezTo>
                  <a:cubicBezTo>
                    <a:pt x="9926" y="8579"/>
                    <a:pt x="8802" y="7813"/>
                    <a:pt x="7366" y="6843"/>
                  </a:cubicBezTo>
                  <a:cubicBezTo>
                    <a:pt x="6492" y="6179"/>
                    <a:pt x="4807" y="5055"/>
                    <a:pt x="4807" y="4494"/>
                  </a:cubicBezTo>
                  <a:cubicBezTo>
                    <a:pt x="4807" y="1940"/>
                    <a:pt x="4807" y="1940"/>
                    <a:pt x="4807" y="1940"/>
                  </a:cubicBezTo>
                  <a:cubicBezTo>
                    <a:pt x="16793" y="1940"/>
                    <a:pt x="16793" y="1940"/>
                    <a:pt x="16793" y="1940"/>
                  </a:cubicBezTo>
                  <a:cubicBezTo>
                    <a:pt x="16793" y="4494"/>
                    <a:pt x="16793" y="4494"/>
                    <a:pt x="16793" y="4494"/>
                  </a:cubicBezTo>
                  <a:cubicBezTo>
                    <a:pt x="16793" y="5055"/>
                    <a:pt x="15108" y="6179"/>
                    <a:pt x="14234" y="6843"/>
                  </a:cubicBezTo>
                  <a:cubicBezTo>
                    <a:pt x="12798" y="7813"/>
                    <a:pt x="11736" y="8579"/>
                    <a:pt x="11736" y="9498"/>
                  </a:cubicBezTo>
                  <a:cubicBezTo>
                    <a:pt x="11736" y="12051"/>
                    <a:pt x="11736" y="12051"/>
                    <a:pt x="11736" y="12051"/>
                  </a:cubicBezTo>
                  <a:cubicBezTo>
                    <a:pt x="11736" y="13021"/>
                    <a:pt x="12798" y="13736"/>
                    <a:pt x="14234" y="14757"/>
                  </a:cubicBezTo>
                  <a:cubicBezTo>
                    <a:pt x="15108" y="15370"/>
                    <a:pt x="16793" y="16545"/>
                    <a:pt x="16793" y="17055"/>
                  </a:cubicBezTo>
                  <a:cubicBezTo>
                    <a:pt x="16793" y="19609"/>
                    <a:pt x="16793" y="19609"/>
                    <a:pt x="16793" y="19609"/>
                  </a:cubicBezTo>
                  <a:cubicBezTo>
                    <a:pt x="4807" y="19609"/>
                    <a:pt x="4807" y="19609"/>
                    <a:pt x="4807" y="19609"/>
                  </a:cubicBezTo>
                  <a:lnTo>
                    <a:pt x="4807" y="17055"/>
                  </a:lnTo>
                  <a:close/>
                  <a:moveTo>
                    <a:pt x="13484" y="4136"/>
                  </a:moveTo>
                  <a:cubicBezTo>
                    <a:pt x="13484" y="3677"/>
                    <a:pt x="13484" y="3677"/>
                    <a:pt x="13484" y="3677"/>
                  </a:cubicBezTo>
                  <a:cubicBezTo>
                    <a:pt x="13484" y="3166"/>
                    <a:pt x="13984" y="2809"/>
                    <a:pt x="14546" y="2809"/>
                  </a:cubicBezTo>
                  <a:cubicBezTo>
                    <a:pt x="15108" y="2809"/>
                    <a:pt x="15607" y="3166"/>
                    <a:pt x="15607" y="3677"/>
                  </a:cubicBezTo>
                  <a:cubicBezTo>
                    <a:pt x="15607" y="4136"/>
                    <a:pt x="15607" y="4136"/>
                    <a:pt x="15607" y="4136"/>
                  </a:cubicBezTo>
                  <a:cubicBezTo>
                    <a:pt x="15607" y="4647"/>
                    <a:pt x="15108" y="5004"/>
                    <a:pt x="14546" y="5004"/>
                  </a:cubicBezTo>
                  <a:cubicBezTo>
                    <a:pt x="13984" y="5004"/>
                    <a:pt x="13484" y="4647"/>
                    <a:pt x="13484" y="4136"/>
                  </a:cubicBez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Work San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3628536" y="685800"/>
              <a:ext cx="336835" cy="339822"/>
            </a:xfrm>
            <a:custGeom>
              <a:rect b="b" l="l" r="r" t="t"/>
              <a:pathLst>
                <a:path extrusionOk="0" h="21600" w="21475">
                  <a:moveTo>
                    <a:pt x="13991" y="21600"/>
                  </a:moveTo>
                  <a:cubicBezTo>
                    <a:pt x="11045" y="21600"/>
                    <a:pt x="6431" y="20623"/>
                    <a:pt x="5302" y="19841"/>
                  </a:cubicBezTo>
                  <a:cubicBezTo>
                    <a:pt x="5056" y="19645"/>
                    <a:pt x="4909" y="19352"/>
                    <a:pt x="4909" y="19059"/>
                  </a:cubicBezTo>
                  <a:cubicBezTo>
                    <a:pt x="4909" y="9871"/>
                    <a:pt x="4909" y="9871"/>
                    <a:pt x="4909" y="9871"/>
                  </a:cubicBezTo>
                  <a:cubicBezTo>
                    <a:pt x="4909" y="9578"/>
                    <a:pt x="5056" y="9334"/>
                    <a:pt x="5253" y="9138"/>
                  </a:cubicBezTo>
                  <a:cubicBezTo>
                    <a:pt x="5351" y="9090"/>
                    <a:pt x="6971" y="7770"/>
                    <a:pt x="8738" y="6842"/>
                  </a:cubicBezTo>
                  <a:cubicBezTo>
                    <a:pt x="10849" y="5669"/>
                    <a:pt x="12371" y="4007"/>
                    <a:pt x="12715" y="2981"/>
                  </a:cubicBezTo>
                  <a:cubicBezTo>
                    <a:pt x="13156" y="1710"/>
                    <a:pt x="13745" y="0"/>
                    <a:pt x="15660" y="0"/>
                  </a:cubicBezTo>
                  <a:cubicBezTo>
                    <a:pt x="16593" y="0"/>
                    <a:pt x="17329" y="489"/>
                    <a:pt x="17722" y="1417"/>
                  </a:cubicBezTo>
                  <a:cubicBezTo>
                    <a:pt x="18556" y="3225"/>
                    <a:pt x="17673" y="5767"/>
                    <a:pt x="16298" y="7770"/>
                  </a:cubicBezTo>
                  <a:cubicBezTo>
                    <a:pt x="17231" y="7966"/>
                    <a:pt x="18409" y="8259"/>
                    <a:pt x="19096" y="8503"/>
                  </a:cubicBezTo>
                  <a:cubicBezTo>
                    <a:pt x="20373" y="8894"/>
                    <a:pt x="21256" y="9823"/>
                    <a:pt x="21453" y="10947"/>
                  </a:cubicBezTo>
                  <a:cubicBezTo>
                    <a:pt x="21600" y="12168"/>
                    <a:pt x="21011" y="13341"/>
                    <a:pt x="19735" y="14270"/>
                  </a:cubicBezTo>
                  <a:cubicBezTo>
                    <a:pt x="18851" y="16713"/>
                    <a:pt x="17280" y="20623"/>
                    <a:pt x="16102" y="21258"/>
                  </a:cubicBezTo>
                  <a:cubicBezTo>
                    <a:pt x="15660" y="21502"/>
                    <a:pt x="14924" y="21600"/>
                    <a:pt x="13991" y="21600"/>
                  </a:cubicBezTo>
                  <a:close/>
                  <a:moveTo>
                    <a:pt x="6824" y="18521"/>
                  </a:moveTo>
                  <a:cubicBezTo>
                    <a:pt x="8591" y="19254"/>
                    <a:pt x="14138" y="20036"/>
                    <a:pt x="15169" y="19645"/>
                  </a:cubicBezTo>
                  <a:cubicBezTo>
                    <a:pt x="15709" y="19108"/>
                    <a:pt x="17084" y="15980"/>
                    <a:pt x="18065" y="13341"/>
                  </a:cubicBezTo>
                  <a:cubicBezTo>
                    <a:pt x="18164" y="13146"/>
                    <a:pt x="18262" y="12999"/>
                    <a:pt x="18458" y="12852"/>
                  </a:cubicBezTo>
                  <a:cubicBezTo>
                    <a:pt x="19244" y="12364"/>
                    <a:pt x="19636" y="11729"/>
                    <a:pt x="19538" y="11240"/>
                  </a:cubicBezTo>
                  <a:cubicBezTo>
                    <a:pt x="19489" y="10800"/>
                    <a:pt x="19096" y="10458"/>
                    <a:pt x="18556" y="10262"/>
                  </a:cubicBezTo>
                  <a:cubicBezTo>
                    <a:pt x="17329" y="9920"/>
                    <a:pt x="14433" y="9285"/>
                    <a:pt x="14384" y="9236"/>
                  </a:cubicBezTo>
                  <a:cubicBezTo>
                    <a:pt x="14040" y="9187"/>
                    <a:pt x="13795" y="8943"/>
                    <a:pt x="13696" y="8601"/>
                  </a:cubicBezTo>
                  <a:cubicBezTo>
                    <a:pt x="13598" y="8308"/>
                    <a:pt x="13647" y="7966"/>
                    <a:pt x="13893" y="7721"/>
                  </a:cubicBezTo>
                  <a:cubicBezTo>
                    <a:pt x="16053" y="5424"/>
                    <a:pt x="16396" y="3079"/>
                    <a:pt x="16004" y="2150"/>
                  </a:cubicBezTo>
                  <a:cubicBezTo>
                    <a:pt x="15856" y="1857"/>
                    <a:pt x="15758" y="1857"/>
                    <a:pt x="15660" y="1857"/>
                  </a:cubicBezTo>
                  <a:cubicBezTo>
                    <a:pt x="15218" y="1857"/>
                    <a:pt x="14973" y="2199"/>
                    <a:pt x="14482" y="3616"/>
                  </a:cubicBezTo>
                  <a:cubicBezTo>
                    <a:pt x="13942" y="5229"/>
                    <a:pt x="11978" y="7233"/>
                    <a:pt x="9622" y="8503"/>
                  </a:cubicBezTo>
                  <a:cubicBezTo>
                    <a:pt x="8493" y="9090"/>
                    <a:pt x="7364" y="9920"/>
                    <a:pt x="6824" y="10360"/>
                  </a:cubicBezTo>
                  <a:lnTo>
                    <a:pt x="6824" y="18521"/>
                  </a:lnTo>
                  <a:close/>
                  <a:moveTo>
                    <a:pt x="3093" y="19157"/>
                  </a:moveTo>
                  <a:cubicBezTo>
                    <a:pt x="3093" y="9774"/>
                    <a:pt x="3093" y="9774"/>
                    <a:pt x="3093" y="9774"/>
                  </a:cubicBezTo>
                  <a:cubicBezTo>
                    <a:pt x="3093" y="8943"/>
                    <a:pt x="2405" y="8259"/>
                    <a:pt x="1522" y="8259"/>
                  </a:cubicBezTo>
                  <a:cubicBezTo>
                    <a:pt x="687" y="8259"/>
                    <a:pt x="0" y="8943"/>
                    <a:pt x="0" y="9774"/>
                  </a:cubicBezTo>
                  <a:cubicBezTo>
                    <a:pt x="0" y="19157"/>
                    <a:pt x="0" y="19157"/>
                    <a:pt x="0" y="19157"/>
                  </a:cubicBezTo>
                  <a:cubicBezTo>
                    <a:pt x="0" y="19987"/>
                    <a:pt x="687" y="20671"/>
                    <a:pt x="1522" y="20671"/>
                  </a:cubicBezTo>
                  <a:cubicBezTo>
                    <a:pt x="2405" y="20671"/>
                    <a:pt x="3093" y="19987"/>
                    <a:pt x="3093" y="19157"/>
                  </a:cubicBez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Work San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664" name="Google Shape;664;p56"/>
          <p:cNvSpPr/>
          <p:nvPr/>
        </p:nvSpPr>
        <p:spPr>
          <a:xfrm>
            <a:off x="7228004" y="941567"/>
            <a:ext cx="772574" cy="651851"/>
          </a:xfrm>
          <a:custGeom>
            <a:rect b="b" l="l" r="r" t="t"/>
            <a:pathLst>
              <a:path extrusionOk="0" h="5027" w="5958">
                <a:moveTo>
                  <a:pt x="5167" y="233"/>
                </a:moveTo>
                <a:lnTo>
                  <a:pt x="5074" y="326"/>
                </a:lnTo>
                <a:lnTo>
                  <a:pt x="2747" y="2653"/>
                </a:lnTo>
                <a:lnTo>
                  <a:pt x="1816" y="1676"/>
                </a:lnTo>
                <a:lnTo>
                  <a:pt x="1723" y="1629"/>
                </a:lnTo>
                <a:lnTo>
                  <a:pt x="1583" y="1583"/>
                </a:lnTo>
                <a:lnTo>
                  <a:pt x="1490" y="1629"/>
                </a:lnTo>
                <a:lnTo>
                  <a:pt x="1397" y="1676"/>
                </a:lnTo>
                <a:lnTo>
                  <a:pt x="1025" y="2094"/>
                </a:lnTo>
                <a:lnTo>
                  <a:pt x="932" y="2188"/>
                </a:lnTo>
                <a:lnTo>
                  <a:pt x="932" y="2281"/>
                </a:lnTo>
                <a:lnTo>
                  <a:pt x="932" y="2420"/>
                </a:lnTo>
                <a:lnTo>
                  <a:pt x="1025" y="2513"/>
                </a:lnTo>
                <a:lnTo>
                  <a:pt x="2561" y="4049"/>
                </a:lnTo>
                <a:lnTo>
                  <a:pt x="2654" y="4096"/>
                </a:lnTo>
                <a:lnTo>
                  <a:pt x="2747" y="4142"/>
                </a:lnTo>
                <a:lnTo>
                  <a:pt x="2840" y="4096"/>
                </a:lnTo>
                <a:lnTo>
                  <a:pt x="2933" y="4049"/>
                </a:lnTo>
                <a:lnTo>
                  <a:pt x="5865" y="1117"/>
                </a:lnTo>
                <a:lnTo>
                  <a:pt x="5911" y="1024"/>
                </a:lnTo>
                <a:lnTo>
                  <a:pt x="5958" y="931"/>
                </a:lnTo>
                <a:lnTo>
                  <a:pt x="5911" y="791"/>
                </a:lnTo>
                <a:lnTo>
                  <a:pt x="5865" y="698"/>
                </a:lnTo>
                <a:lnTo>
                  <a:pt x="5493" y="326"/>
                </a:lnTo>
                <a:lnTo>
                  <a:pt x="5399" y="233"/>
                </a:lnTo>
                <a:close/>
                <a:moveTo>
                  <a:pt x="839" y="0"/>
                </a:moveTo>
                <a:lnTo>
                  <a:pt x="652" y="93"/>
                </a:lnTo>
                <a:lnTo>
                  <a:pt x="466" y="186"/>
                </a:lnTo>
                <a:lnTo>
                  <a:pt x="280" y="279"/>
                </a:lnTo>
                <a:lnTo>
                  <a:pt x="187" y="466"/>
                </a:lnTo>
                <a:lnTo>
                  <a:pt x="94" y="652"/>
                </a:lnTo>
                <a:lnTo>
                  <a:pt x="1" y="838"/>
                </a:lnTo>
                <a:lnTo>
                  <a:pt x="1" y="1024"/>
                </a:lnTo>
                <a:lnTo>
                  <a:pt x="1" y="4003"/>
                </a:lnTo>
                <a:lnTo>
                  <a:pt x="1" y="4235"/>
                </a:lnTo>
                <a:lnTo>
                  <a:pt x="94" y="4421"/>
                </a:lnTo>
                <a:lnTo>
                  <a:pt x="187" y="4561"/>
                </a:lnTo>
                <a:lnTo>
                  <a:pt x="280" y="4747"/>
                </a:lnTo>
                <a:lnTo>
                  <a:pt x="466" y="4887"/>
                </a:lnTo>
                <a:lnTo>
                  <a:pt x="652" y="4980"/>
                </a:lnTo>
                <a:lnTo>
                  <a:pt x="839" y="5026"/>
                </a:lnTo>
                <a:lnTo>
                  <a:pt x="4236" y="5026"/>
                </a:lnTo>
                <a:lnTo>
                  <a:pt x="4422" y="4980"/>
                </a:lnTo>
                <a:lnTo>
                  <a:pt x="4562" y="4887"/>
                </a:lnTo>
                <a:lnTo>
                  <a:pt x="4748" y="4747"/>
                </a:lnTo>
                <a:lnTo>
                  <a:pt x="4888" y="4561"/>
                </a:lnTo>
                <a:lnTo>
                  <a:pt x="4981" y="4421"/>
                </a:lnTo>
                <a:lnTo>
                  <a:pt x="5027" y="4235"/>
                </a:lnTo>
                <a:lnTo>
                  <a:pt x="5027" y="4003"/>
                </a:lnTo>
                <a:lnTo>
                  <a:pt x="5027" y="2886"/>
                </a:lnTo>
                <a:lnTo>
                  <a:pt x="5027" y="2793"/>
                </a:lnTo>
                <a:lnTo>
                  <a:pt x="4981" y="2746"/>
                </a:lnTo>
                <a:lnTo>
                  <a:pt x="4934" y="2746"/>
                </a:lnTo>
                <a:lnTo>
                  <a:pt x="4841" y="2793"/>
                </a:lnTo>
                <a:lnTo>
                  <a:pt x="4608" y="3025"/>
                </a:lnTo>
                <a:lnTo>
                  <a:pt x="4562" y="3118"/>
                </a:lnTo>
                <a:lnTo>
                  <a:pt x="4562" y="4003"/>
                </a:lnTo>
                <a:lnTo>
                  <a:pt x="4562" y="4235"/>
                </a:lnTo>
                <a:lnTo>
                  <a:pt x="4422" y="4421"/>
                </a:lnTo>
                <a:lnTo>
                  <a:pt x="4236" y="4561"/>
                </a:lnTo>
                <a:lnTo>
                  <a:pt x="792" y="4561"/>
                </a:lnTo>
                <a:lnTo>
                  <a:pt x="606" y="4421"/>
                </a:lnTo>
                <a:lnTo>
                  <a:pt x="513" y="4235"/>
                </a:lnTo>
                <a:lnTo>
                  <a:pt x="466" y="4003"/>
                </a:lnTo>
                <a:lnTo>
                  <a:pt x="466" y="1024"/>
                </a:lnTo>
                <a:lnTo>
                  <a:pt x="513" y="791"/>
                </a:lnTo>
                <a:lnTo>
                  <a:pt x="606" y="605"/>
                </a:lnTo>
                <a:lnTo>
                  <a:pt x="792" y="512"/>
                </a:lnTo>
                <a:lnTo>
                  <a:pt x="1025" y="466"/>
                </a:lnTo>
                <a:lnTo>
                  <a:pt x="4283" y="466"/>
                </a:lnTo>
                <a:lnTo>
                  <a:pt x="4469" y="279"/>
                </a:lnTo>
                <a:lnTo>
                  <a:pt x="4469" y="233"/>
                </a:lnTo>
                <a:lnTo>
                  <a:pt x="4469" y="186"/>
                </a:lnTo>
                <a:lnTo>
                  <a:pt x="4422" y="93"/>
                </a:lnTo>
                <a:lnTo>
                  <a:pt x="4236" y="0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6"/>
          <p:cNvSpPr/>
          <p:nvPr/>
        </p:nvSpPr>
        <p:spPr>
          <a:xfrm>
            <a:off x="5527818" y="906770"/>
            <a:ext cx="901855" cy="721440"/>
          </a:xfrm>
          <a:custGeom>
            <a:rect b="b" l="l" r="r" t="t"/>
            <a:pathLst>
              <a:path extrusionOk="0" h="21600" w="21515">
                <a:moveTo>
                  <a:pt x="14011" y="15090"/>
                </a:moveTo>
                <a:cubicBezTo>
                  <a:pt x="14011" y="20444"/>
                  <a:pt x="14011" y="20444"/>
                  <a:pt x="14011" y="20444"/>
                </a:cubicBezTo>
                <a:cubicBezTo>
                  <a:pt x="14011" y="21113"/>
                  <a:pt x="13670" y="21600"/>
                  <a:pt x="13135" y="21600"/>
                </a:cubicBezTo>
                <a:cubicBezTo>
                  <a:pt x="924" y="21600"/>
                  <a:pt x="924" y="21600"/>
                  <a:pt x="924" y="21600"/>
                </a:cubicBezTo>
                <a:cubicBezTo>
                  <a:pt x="438" y="21600"/>
                  <a:pt x="0" y="21113"/>
                  <a:pt x="0" y="20444"/>
                </a:cubicBezTo>
                <a:cubicBezTo>
                  <a:pt x="0" y="1156"/>
                  <a:pt x="0" y="1156"/>
                  <a:pt x="0" y="1156"/>
                </a:cubicBezTo>
                <a:cubicBezTo>
                  <a:pt x="0" y="487"/>
                  <a:pt x="438" y="0"/>
                  <a:pt x="924" y="0"/>
                </a:cubicBezTo>
                <a:cubicBezTo>
                  <a:pt x="13135" y="0"/>
                  <a:pt x="13135" y="0"/>
                  <a:pt x="13135" y="0"/>
                </a:cubicBezTo>
                <a:cubicBezTo>
                  <a:pt x="13670" y="0"/>
                  <a:pt x="14011" y="487"/>
                  <a:pt x="14011" y="1156"/>
                </a:cubicBezTo>
                <a:cubicBezTo>
                  <a:pt x="14011" y="6510"/>
                  <a:pt x="14011" y="6510"/>
                  <a:pt x="14011" y="6510"/>
                </a:cubicBezTo>
                <a:cubicBezTo>
                  <a:pt x="14011" y="7119"/>
                  <a:pt x="13622" y="7666"/>
                  <a:pt x="13086" y="7666"/>
                </a:cubicBezTo>
                <a:cubicBezTo>
                  <a:pt x="12551" y="7666"/>
                  <a:pt x="12162" y="7119"/>
                  <a:pt x="12162" y="6510"/>
                </a:cubicBezTo>
                <a:cubicBezTo>
                  <a:pt x="12162" y="2312"/>
                  <a:pt x="12162" y="2312"/>
                  <a:pt x="12162" y="2312"/>
                </a:cubicBezTo>
                <a:cubicBezTo>
                  <a:pt x="1849" y="2312"/>
                  <a:pt x="1849" y="2312"/>
                  <a:pt x="1849" y="2312"/>
                </a:cubicBezTo>
                <a:cubicBezTo>
                  <a:pt x="1849" y="19288"/>
                  <a:pt x="1849" y="19288"/>
                  <a:pt x="1849" y="19288"/>
                </a:cubicBezTo>
                <a:cubicBezTo>
                  <a:pt x="12162" y="19288"/>
                  <a:pt x="12162" y="19288"/>
                  <a:pt x="12162" y="19288"/>
                </a:cubicBezTo>
                <a:cubicBezTo>
                  <a:pt x="12162" y="15090"/>
                  <a:pt x="12162" y="15090"/>
                  <a:pt x="12162" y="15090"/>
                </a:cubicBezTo>
                <a:cubicBezTo>
                  <a:pt x="12162" y="14420"/>
                  <a:pt x="12551" y="13934"/>
                  <a:pt x="13086" y="13934"/>
                </a:cubicBezTo>
                <a:cubicBezTo>
                  <a:pt x="13622" y="13934"/>
                  <a:pt x="14011" y="14420"/>
                  <a:pt x="14011" y="15090"/>
                </a:cubicBezTo>
                <a:close/>
                <a:moveTo>
                  <a:pt x="21259" y="9918"/>
                </a:moveTo>
                <a:cubicBezTo>
                  <a:pt x="17562" y="5294"/>
                  <a:pt x="17562" y="5294"/>
                  <a:pt x="17562" y="5294"/>
                </a:cubicBezTo>
                <a:cubicBezTo>
                  <a:pt x="17222" y="4868"/>
                  <a:pt x="16638" y="4868"/>
                  <a:pt x="16249" y="5294"/>
                </a:cubicBezTo>
                <a:cubicBezTo>
                  <a:pt x="15859" y="5719"/>
                  <a:pt x="15859" y="6510"/>
                  <a:pt x="16249" y="6936"/>
                </a:cubicBezTo>
                <a:cubicBezTo>
                  <a:pt x="18341" y="9614"/>
                  <a:pt x="18341" y="9614"/>
                  <a:pt x="18341" y="9614"/>
                </a:cubicBezTo>
                <a:cubicBezTo>
                  <a:pt x="7005" y="9614"/>
                  <a:pt x="7005" y="9614"/>
                  <a:pt x="7005" y="9614"/>
                </a:cubicBezTo>
                <a:cubicBezTo>
                  <a:pt x="6470" y="9614"/>
                  <a:pt x="6032" y="10161"/>
                  <a:pt x="6032" y="10770"/>
                </a:cubicBezTo>
                <a:cubicBezTo>
                  <a:pt x="6032" y="11439"/>
                  <a:pt x="6470" y="11986"/>
                  <a:pt x="7005" y="11986"/>
                </a:cubicBezTo>
                <a:cubicBezTo>
                  <a:pt x="7005" y="11986"/>
                  <a:pt x="7005" y="11986"/>
                  <a:pt x="7005" y="11986"/>
                </a:cubicBezTo>
                <a:cubicBezTo>
                  <a:pt x="18341" y="11926"/>
                  <a:pt x="18341" y="11926"/>
                  <a:pt x="18341" y="11926"/>
                </a:cubicBezTo>
                <a:cubicBezTo>
                  <a:pt x="16249" y="14542"/>
                  <a:pt x="16249" y="14542"/>
                  <a:pt x="16249" y="14542"/>
                </a:cubicBezTo>
                <a:cubicBezTo>
                  <a:pt x="15859" y="15029"/>
                  <a:pt x="15859" y="15759"/>
                  <a:pt x="16249" y="16185"/>
                </a:cubicBezTo>
                <a:cubicBezTo>
                  <a:pt x="16443" y="16428"/>
                  <a:pt x="16686" y="16550"/>
                  <a:pt x="16930" y="16550"/>
                </a:cubicBezTo>
                <a:cubicBezTo>
                  <a:pt x="17173" y="16550"/>
                  <a:pt x="17368" y="16428"/>
                  <a:pt x="17562" y="16185"/>
                </a:cubicBezTo>
                <a:cubicBezTo>
                  <a:pt x="21259" y="11561"/>
                  <a:pt x="21259" y="11561"/>
                  <a:pt x="21259" y="11561"/>
                </a:cubicBezTo>
                <a:cubicBezTo>
                  <a:pt x="21600" y="11135"/>
                  <a:pt x="21600" y="10405"/>
                  <a:pt x="21259" y="9918"/>
                </a:cubicBez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7"/>
          <p:cNvSpPr txBox="1"/>
          <p:nvPr>
            <p:ph type="ctrTitle"/>
          </p:nvPr>
        </p:nvSpPr>
        <p:spPr>
          <a:xfrm>
            <a:off x="685800" y="2680400"/>
            <a:ext cx="84201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¿</a:t>
            </a:r>
            <a:r>
              <a:rPr lang="en-US"/>
              <a:t>Qué hacer a continuación?</a:t>
            </a:r>
            <a:endParaRPr/>
          </a:p>
        </p:txBody>
      </p:sp>
      <p:sp>
        <p:nvSpPr>
          <p:cNvPr id="672" name="Google Shape;672;p57"/>
          <p:cNvSpPr txBox="1"/>
          <p:nvPr>
            <p:ph idx="2" type="title"/>
          </p:nvPr>
        </p:nvSpPr>
        <p:spPr>
          <a:xfrm>
            <a:off x="685800" y="1907100"/>
            <a:ext cx="5523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Conclusión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 txBox="1"/>
          <p:nvPr>
            <p:ph type="title"/>
          </p:nvPr>
        </p:nvSpPr>
        <p:spPr>
          <a:xfrm>
            <a:off x="685800" y="917783"/>
            <a:ext cx="40005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Sigue practicando</a:t>
            </a:r>
            <a:r>
              <a:rPr lang="en-US"/>
              <a:t> </a:t>
            </a:r>
            <a:endParaRPr/>
          </a:p>
        </p:txBody>
      </p:sp>
      <p:sp>
        <p:nvSpPr>
          <p:cNvPr id="679" name="Google Shape;679;p58"/>
          <p:cNvSpPr txBox="1"/>
          <p:nvPr>
            <p:ph idx="1" type="subTitle"/>
          </p:nvPr>
        </p:nvSpPr>
        <p:spPr>
          <a:xfrm>
            <a:off x="685800" y="3432325"/>
            <a:ext cx="40005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CSS</a:t>
            </a:r>
            <a:endParaRPr/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Iconos</a:t>
            </a:r>
            <a:endParaRPr/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L</a:t>
            </a:r>
            <a:r>
              <a:rPr lang="en-US"/>
              <a:t>ibrerias </a:t>
            </a:r>
            <a:endParaRPr/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reqres.in</a:t>
            </a:r>
            <a:endParaRPr/>
          </a:p>
          <a:p>
            <a:pPr indent="-419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/>
              <a:t>Proyectos hechos</a:t>
            </a:r>
            <a:endParaRPr/>
          </a:p>
        </p:txBody>
      </p:sp>
      <p:pic>
        <p:nvPicPr>
          <p:cNvPr id="680" name="Google Shape;6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825" y="0"/>
            <a:ext cx="4895875" cy="73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9"/>
          <p:cNvSpPr txBox="1"/>
          <p:nvPr>
            <p:ph type="title"/>
          </p:nvPr>
        </p:nvSpPr>
        <p:spPr>
          <a:xfrm>
            <a:off x="981750" y="1764063"/>
            <a:ext cx="78282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Todos los grandes desarrolladores llegaron ahí resolviendo problemas que no estaban calificados para resolver, hasta que en realidad lo hicieron.</a:t>
            </a:r>
            <a:endParaRPr/>
          </a:p>
        </p:txBody>
      </p:sp>
      <p:sp>
        <p:nvSpPr>
          <p:cNvPr id="687" name="Google Shape;687;p59"/>
          <p:cNvSpPr txBox="1"/>
          <p:nvPr>
            <p:ph idx="2" type="title"/>
          </p:nvPr>
        </p:nvSpPr>
        <p:spPr>
          <a:xfrm>
            <a:off x="1277850" y="6321739"/>
            <a:ext cx="7236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Patrick McKenzie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1083625" y="2361450"/>
            <a:ext cx="76242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React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/>
        </p:nvSpPr>
        <p:spPr>
          <a:xfrm>
            <a:off x="2702375" y="87822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2702375" y="2989555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3543300" y="805800"/>
            <a:ext cx="4921500" cy="1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Librería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/>
              <a:t>Fácil desarrollo de una tarea en específico.</a:t>
            </a:r>
            <a:endParaRPr b="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/>
          </a:p>
        </p:txBody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3543300" y="2925338"/>
            <a:ext cx="5556000" cy="1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Interfaces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en-US"/>
              <a:t>Lo que se ve en pantalla.</a:t>
            </a:r>
            <a:endParaRPr b="0"/>
          </a:p>
        </p:txBody>
      </p:sp>
      <p:sp>
        <p:nvSpPr>
          <p:cNvPr id="149" name="Google Shape;149;p25"/>
          <p:cNvSpPr txBox="1"/>
          <p:nvPr>
            <p:ph type="title"/>
          </p:nvPr>
        </p:nvSpPr>
        <p:spPr>
          <a:xfrm>
            <a:off x="3543300" y="5044888"/>
            <a:ext cx="5556000" cy="1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Componentes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en-US"/>
              <a:t>Hazlo una vez, úsalo cuantas veces quieras.</a:t>
            </a:r>
            <a:endParaRPr b="0"/>
          </a:p>
        </p:txBody>
      </p:sp>
      <p:sp>
        <p:nvSpPr>
          <p:cNvPr id="150" name="Google Shape;150;p25"/>
          <p:cNvSpPr/>
          <p:nvPr/>
        </p:nvSpPr>
        <p:spPr>
          <a:xfrm>
            <a:off x="2702375" y="5121100"/>
            <a:ext cx="488700" cy="488700"/>
          </a:xfrm>
          <a:prstGeom prst="ellipse">
            <a:avLst/>
          </a:prstGeom>
          <a:solidFill>
            <a:srgbClr val="002E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685800" y="917769"/>
            <a:ext cx="8420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Alta demanda</a:t>
            </a:r>
            <a:endParaRPr/>
          </a:p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576750" y="4980100"/>
            <a:ext cx="2448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/>
              <a:t>Peso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Ligero</a:t>
            </a:r>
            <a:endParaRPr sz="2400"/>
          </a:p>
        </p:txBody>
      </p:sp>
      <p:sp>
        <p:nvSpPr>
          <p:cNvPr id="158" name="Google Shape;158;p26"/>
          <p:cNvSpPr txBox="1"/>
          <p:nvPr>
            <p:ph idx="2" type="subTitle"/>
          </p:nvPr>
        </p:nvSpPr>
        <p:spPr>
          <a:xfrm>
            <a:off x="3178135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/>
              <a:t>Rendimiento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Alto</a:t>
            </a:r>
            <a:endParaRPr sz="2400"/>
          </a:p>
        </p:txBody>
      </p:sp>
      <p:sp>
        <p:nvSpPr>
          <p:cNvPr id="159" name="Google Shape;159;p26"/>
          <p:cNvSpPr txBox="1"/>
          <p:nvPr>
            <p:ph idx="3" type="subTitle"/>
          </p:nvPr>
        </p:nvSpPr>
        <p:spPr>
          <a:xfrm>
            <a:off x="6349135" y="4980100"/>
            <a:ext cx="27978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/>
              <a:t>Mantenimiento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400"/>
              <a:t>Constante</a:t>
            </a: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585875" y="2404150"/>
            <a:ext cx="8628900" cy="25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500" y="2960847"/>
            <a:ext cx="1190801" cy="1190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6"/>
          <p:cNvGrpSpPr/>
          <p:nvPr/>
        </p:nvGrpSpPr>
        <p:grpSpPr>
          <a:xfrm>
            <a:off x="3971227" y="3077957"/>
            <a:ext cx="1211607" cy="956587"/>
            <a:chOff x="4604550" y="3714775"/>
            <a:chExt cx="439625" cy="319075"/>
          </a:xfrm>
        </p:grpSpPr>
        <p:sp>
          <p:nvSpPr>
            <p:cNvPr id="163" name="Google Shape;163;p26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210" y="2983425"/>
            <a:ext cx="1145650" cy="11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1083625" y="2361450"/>
            <a:ext cx="76242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JSX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8"/>
          <p:cNvGrpSpPr/>
          <p:nvPr/>
        </p:nvGrpSpPr>
        <p:grpSpPr>
          <a:xfrm>
            <a:off x="0" y="0"/>
            <a:ext cx="9791696" cy="7343772"/>
            <a:chOff x="0" y="0"/>
            <a:chExt cx="9791696" cy="7343772"/>
          </a:xfrm>
        </p:grpSpPr>
        <p:pic>
          <p:nvPicPr>
            <p:cNvPr id="178" name="Google Shape;17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9791696" cy="73437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9" name="Google Shape;179;p28"/>
            <p:cNvGrpSpPr/>
            <p:nvPr/>
          </p:nvGrpSpPr>
          <p:grpSpPr>
            <a:xfrm rot="-899960">
              <a:off x="1491575" y="1527766"/>
              <a:ext cx="3001110" cy="2898223"/>
              <a:chOff x="1410836" y="1450467"/>
              <a:chExt cx="3001200" cy="2898310"/>
            </a:xfrm>
          </p:grpSpPr>
          <p:sp>
            <p:nvSpPr>
              <p:cNvPr id="180" name="Google Shape;180;p28"/>
              <p:cNvSpPr/>
              <p:nvPr/>
            </p:nvSpPr>
            <p:spPr>
              <a:xfrm rot="-7200147">
                <a:off x="1976105" y="1706885"/>
                <a:ext cx="1870661" cy="2385435"/>
              </a:xfrm>
              <a:prstGeom prst="round2SameRect">
                <a:avLst>
                  <a:gd fmla="val 35076" name="adj1"/>
                  <a:gd fmla="val 0" name="adj2"/>
                </a:avLst>
              </a:prstGeom>
              <a:solidFill>
                <a:srgbClr val="A4C2F4">
                  <a:alpha val="89230"/>
                </a:srgbClr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81" name="Google Shape;181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3599956">
                <a:off x="1850515" y="1838771"/>
                <a:ext cx="2121703" cy="2121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2" name="Google Shape;182;p28"/>
            <p:cNvGrpSpPr/>
            <p:nvPr/>
          </p:nvGrpSpPr>
          <p:grpSpPr>
            <a:xfrm rot="554514">
              <a:off x="5310594" y="1680039"/>
              <a:ext cx="3009242" cy="3009242"/>
              <a:chOff x="5130401" y="1431805"/>
              <a:chExt cx="3009300" cy="3009300"/>
            </a:xfrm>
          </p:grpSpPr>
          <p:sp>
            <p:nvSpPr>
              <p:cNvPr id="183" name="Google Shape;183;p28"/>
              <p:cNvSpPr/>
              <p:nvPr/>
            </p:nvSpPr>
            <p:spPr>
              <a:xfrm rot="8100000">
                <a:off x="5699761" y="1743849"/>
                <a:ext cx="1870580" cy="2385213"/>
              </a:xfrm>
              <a:prstGeom prst="round2SameRect">
                <a:avLst>
                  <a:gd fmla="val 35076" name="adj1"/>
                  <a:gd fmla="val 0" name="adj2"/>
                </a:avLst>
              </a:prstGeom>
              <a:solidFill>
                <a:srgbClr val="A4C2F4">
                  <a:alpha val="89230"/>
                </a:srgbClr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84" name="Google Shape;184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699992">
                <a:off x="5835347" y="1829445"/>
                <a:ext cx="1599210" cy="22141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5" name="Google Shape;185;p28"/>
          <p:cNvSpPr txBox="1"/>
          <p:nvPr/>
        </p:nvSpPr>
        <p:spPr>
          <a:xfrm>
            <a:off x="2777850" y="7009725"/>
            <a:ext cx="4236000" cy="233100"/>
          </a:xfrm>
          <a:prstGeom prst="rect">
            <a:avLst/>
          </a:prstGeom>
          <a:solidFill>
            <a:srgbClr val="002E4E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https://www.wikihow.com/Fusion-Dance-in-Dragonball-Z-(Video-Game)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9"/>
          <p:cNvGrpSpPr/>
          <p:nvPr/>
        </p:nvGrpSpPr>
        <p:grpSpPr>
          <a:xfrm>
            <a:off x="78820" y="495000"/>
            <a:ext cx="9634048" cy="6353765"/>
            <a:chOff x="1517903" y="4"/>
            <a:chExt cx="7626097" cy="5143500"/>
          </a:xfrm>
        </p:grpSpPr>
        <p:pic>
          <p:nvPicPr>
            <p:cNvPr id="192" name="Google Shape;19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7903" y="4"/>
              <a:ext cx="7626097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9"/>
            <p:cNvSpPr/>
            <p:nvPr/>
          </p:nvSpPr>
          <p:spPr>
            <a:xfrm>
              <a:off x="2473775" y="2098225"/>
              <a:ext cx="3045300" cy="249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9"/>
          <p:cNvSpPr txBox="1"/>
          <p:nvPr/>
        </p:nvSpPr>
        <p:spPr>
          <a:xfrm>
            <a:off x="2259300" y="7005825"/>
            <a:ext cx="5273100" cy="242400"/>
          </a:xfrm>
          <a:prstGeom prst="rect">
            <a:avLst/>
          </a:prstGeom>
          <a:solidFill>
            <a:srgbClr val="002E4E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https://derickbailey.com/2015/09/10/managing-javascripts-this-with-es6-arrow-functions/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2259300" y="3840050"/>
            <a:ext cx="2797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EcmaScript 6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2259300" y="4457975"/>
            <a:ext cx="20928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Diferente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2015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React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NodeJs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